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8" r:id="rId1"/>
  </p:sldMasterIdLst>
  <p:notesMasterIdLst>
    <p:notesMasterId r:id="rId4"/>
  </p:notesMasterIdLst>
  <p:handoutMasterIdLst>
    <p:handoutMasterId r:id="rId5"/>
  </p:handoutMasterIdLst>
  <p:sldIdLst>
    <p:sldId id="355" r:id="rId2"/>
    <p:sldId id="336" r:id="rId3"/>
  </p:sldIdLst>
  <p:sldSz cx="13208000" cy="9906000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D028"/>
    <a:srgbClr val="77202F"/>
    <a:srgbClr val="75202A"/>
    <a:srgbClr val="0600B2"/>
    <a:srgbClr val="62A6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92" autoAdjust="0"/>
    <p:restoredTop sz="94660"/>
  </p:normalViewPr>
  <p:slideViewPr>
    <p:cSldViewPr snapToGrid="0">
      <p:cViewPr varScale="1">
        <p:scale>
          <a:sx n="80" d="100"/>
          <a:sy n="80" d="100"/>
        </p:scale>
        <p:origin x="177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4" d="100"/>
          <a:sy n="74" d="100"/>
        </p:scale>
        <p:origin x="230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9" y="0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r">
              <a:defRPr sz="1200"/>
            </a:lvl1pPr>
          </a:lstStyle>
          <a:p>
            <a:fld id="{D47024BB-8063-40C1-B5B6-C7C98E11F41B}" type="datetimeFigureOut">
              <a:rPr lang="ko-KR" altLang="en-US" smtClean="0"/>
              <a:t>2020-02-27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648"/>
            <a:ext cx="2949787" cy="498692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9" y="9440648"/>
            <a:ext cx="2949787" cy="498692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r">
              <a:defRPr sz="1200"/>
            </a:lvl1pPr>
          </a:lstStyle>
          <a:p>
            <a:fld id="{4FC4D891-C232-42FD-8FBA-0E63E7EA03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75956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9" y="0"/>
            <a:ext cx="2949787" cy="498693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r">
              <a:defRPr sz="1200"/>
            </a:lvl1pPr>
          </a:lstStyle>
          <a:p>
            <a:fld id="{FC8FF406-13FF-4E9C-BE81-E860840FAF88}" type="datetimeFigureOut">
              <a:rPr lang="ko-KR" altLang="en-US" smtClean="0"/>
              <a:t>2020-02-27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241425"/>
            <a:ext cx="4470400" cy="3354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86" tIns="45743" rIns="91486" bIns="45743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86" tIns="45743" rIns="91486" bIns="45743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8"/>
            <a:ext cx="2949787" cy="498692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9" y="9440648"/>
            <a:ext cx="2949787" cy="498692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r">
              <a:defRPr sz="1200"/>
            </a:lvl1pPr>
          </a:lstStyle>
          <a:p>
            <a:fld id="{C3B2C0CE-E910-4DA0-8EE5-B45F71B35C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02511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1621191"/>
            <a:ext cx="11226800" cy="3448756"/>
          </a:xfrm>
        </p:spPr>
        <p:txBody>
          <a:bodyPr anchor="b"/>
          <a:lstStyle>
            <a:lvl1pPr algn="ctr">
              <a:defRPr sz="8666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1000" y="5202944"/>
            <a:ext cx="9906000" cy="2391656"/>
          </a:xfrm>
        </p:spPr>
        <p:txBody>
          <a:bodyPr/>
          <a:lstStyle>
            <a:lvl1pPr marL="0" indent="0" algn="ctr">
              <a:buNone/>
              <a:defRPr sz="3467"/>
            </a:lvl1pPr>
            <a:lvl2pPr marL="660380" indent="0" algn="ctr">
              <a:buNone/>
              <a:defRPr sz="2889"/>
            </a:lvl2pPr>
            <a:lvl3pPr marL="1320759" indent="0" algn="ctr">
              <a:buNone/>
              <a:defRPr sz="2600"/>
            </a:lvl3pPr>
            <a:lvl4pPr marL="1981139" indent="0" algn="ctr">
              <a:buNone/>
              <a:defRPr sz="2311"/>
            </a:lvl4pPr>
            <a:lvl5pPr marL="2641519" indent="0" algn="ctr">
              <a:buNone/>
              <a:defRPr sz="2311"/>
            </a:lvl5pPr>
            <a:lvl6pPr marL="3301898" indent="0" algn="ctr">
              <a:buNone/>
              <a:defRPr sz="2311"/>
            </a:lvl6pPr>
            <a:lvl7pPr marL="3962278" indent="0" algn="ctr">
              <a:buNone/>
              <a:defRPr sz="2311"/>
            </a:lvl7pPr>
            <a:lvl8pPr marL="4622658" indent="0" algn="ctr">
              <a:buNone/>
              <a:defRPr sz="2311"/>
            </a:lvl8pPr>
            <a:lvl9pPr marL="5283037" indent="0" algn="ctr">
              <a:buNone/>
              <a:defRPr sz="2311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67464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1678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1172" y="2469624"/>
            <a:ext cx="11391900" cy="4120620"/>
          </a:xfrm>
        </p:spPr>
        <p:txBody>
          <a:bodyPr anchor="b"/>
          <a:lstStyle>
            <a:lvl1pPr>
              <a:defRPr sz="8666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1172" y="6629226"/>
            <a:ext cx="11391900" cy="2166937"/>
          </a:xfrm>
        </p:spPr>
        <p:txBody>
          <a:bodyPr/>
          <a:lstStyle>
            <a:lvl1pPr marL="0" indent="0">
              <a:buNone/>
              <a:defRPr sz="3467">
                <a:solidFill>
                  <a:schemeClr val="tx1"/>
                </a:solidFill>
              </a:defRPr>
            </a:lvl1pPr>
            <a:lvl2pPr marL="660380" indent="0">
              <a:buNone/>
              <a:defRPr sz="2889">
                <a:solidFill>
                  <a:schemeClr val="tx1">
                    <a:tint val="75000"/>
                  </a:schemeClr>
                </a:solidFill>
              </a:defRPr>
            </a:lvl2pPr>
            <a:lvl3pPr marL="1320759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3pPr>
            <a:lvl4pPr marL="198113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4pPr>
            <a:lvl5pPr marL="264151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5pPr>
            <a:lvl6pPr marL="330189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6pPr>
            <a:lvl7pPr marL="396227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7pPr>
            <a:lvl8pPr marL="462265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8pPr>
            <a:lvl9pPr marL="5283037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40593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8050" y="2637014"/>
            <a:ext cx="561340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86550" y="2637014"/>
            <a:ext cx="561340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82242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70" y="527405"/>
            <a:ext cx="11391900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9772" y="2428347"/>
            <a:ext cx="5587602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9772" y="3618442"/>
            <a:ext cx="5587602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86551" y="2428347"/>
            <a:ext cx="5615120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86551" y="3618442"/>
            <a:ext cx="5615120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41589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70768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7015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70" y="660400"/>
            <a:ext cx="4259924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15120" y="1426283"/>
            <a:ext cx="6686550" cy="7039681"/>
          </a:xfrm>
        </p:spPr>
        <p:txBody>
          <a:bodyPr/>
          <a:lstStyle>
            <a:lvl1pPr>
              <a:defRPr sz="4622"/>
            </a:lvl1pPr>
            <a:lvl2pPr>
              <a:defRPr sz="4044"/>
            </a:lvl2pPr>
            <a:lvl3pPr>
              <a:defRPr sz="3467"/>
            </a:lvl3pPr>
            <a:lvl4pPr>
              <a:defRPr sz="2889"/>
            </a:lvl4pPr>
            <a:lvl5pPr>
              <a:defRPr sz="2889"/>
            </a:lvl5pPr>
            <a:lvl6pPr>
              <a:defRPr sz="2889"/>
            </a:lvl6pPr>
            <a:lvl7pPr>
              <a:defRPr sz="2889"/>
            </a:lvl7pPr>
            <a:lvl8pPr>
              <a:defRPr sz="2889"/>
            </a:lvl8pPr>
            <a:lvl9pPr>
              <a:defRPr sz="2889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9770" y="2971800"/>
            <a:ext cx="4259924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13995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770" y="660400"/>
            <a:ext cx="4259924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15120" y="1426283"/>
            <a:ext cx="6686550" cy="7039681"/>
          </a:xfrm>
        </p:spPr>
        <p:txBody>
          <a:bodyPr anchor="t"/>
          <a:lstStyle>
            <a:lvl1pPr marL="0" indent="0">
              <a:buNone/>
              <a:defRPr sz="4622"/>
            </a:lvl1pPr>
            <a:lvl2pPr marL="660380" indent="0">
              <a:buNone/>
              <a:defRPr sz="4044"/>
            </a:lvl2pPr>
            <a:lvl3pPr marL="1320759" indent="0">
              <a:buNone/>
              <a:defRPr sz="3467"/>
            </a:lvl3pPr>
            <a:lvl4pPr marL="1981139" indent="0">
              <a:buNone/>
              <a:defRPr sz="2889"/>
            </a:lvl4pPr>
            <a:lvl5pPr marL="2641519" indent="0">
              <a:buNone/>
              <a:defRPr sz="2889"/>
            </a:lvl5pPr>
            <a:lvl6pPr marL="3301898" indent="0">
              <a:buNone/>
              <a:defRPr sz="2889"/>
            </a:lvl6pPr>
            <a:lvl7pPr marL="3962278" indent="0">
              <a:buNone/>
              <a:defRPr sz="2889"/>
            </a:lvl7pPr>
            <a:lvl8pPr marL="4622658" indent="0">
              <a:buNone/>
              <a:defRPr sz="2889"/>
            </a:lvl8pPr>
            <a:lvl9pPr marL="5283037" indent="0">
              <a:buNone/>
              <a:defRPr sz="2889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9770" y="2971800"/>
            <a:ext cx="4259924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76610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7840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51976" y="527403"/>
            <a:ext cx="2847975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08051" y="527403"/>
            <a:ext cx="8378825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714279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8052" y="527404"/>
            <a:ext cx="11391900" cy="1914702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10071100" y="9181395"/>
            <a:ext cx="2971800" cy="527403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50C35ADF-8AB5-49AA-80C6-F604FF91D1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47202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8050" y="527405"/>
            <a:ext cx="11391900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8050" y="2637014"/>
            <a:ext cx="11391900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8050" y="9181397"/>
            <a:ext cx="29718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75150" y="9181397"/>
            <a:ext cx="4457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8150" y="9181397"/>
            <a:ext cx="29718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72472" y="9709352"/>
            <a:ext cx="932942" cy="145323"/>
          </a:xfrm>
          <a:prstGeom prst="rect">
            <a:avLst/>
          </a:prstGeom>
        </p:spPr>
      </p:pic>
      <p:sp>
        <p:nvSpPr>
          <p:cNvPr id="8" name="직사각형 7"/>
          <p:cNvSpPr/>
          <p:nvPr userDrawn="1"/>
        </p:nvSpPr>
        <p:spPr>
          <a:xfrm>
            <a:off x="-30898" y="655066"/>
            <a:ext cx="13238901" cy="108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9" name="직사각형 8"/>
          <p:cNvSpPr/>
          <p:nvPr userDrawn="1"/>
        </p:nvSpPr>
        <p:spPr>
          <a:xfrm>
            <a:off x="-30900" y="645531"/>
            <a:ext cx="13238901" cy="108000"/>
          </a:xfrm>
          <a:prstGeom prst="rect">
            <a:avLst/>
          </a:prstGeom>
          <a:solidFill>
            <a:srgbClr val="7520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직사각형 9"/>
          <p:cNvSpPr/>
          <p:nvPr userDrawn="1"/>
        </p:nvSpPr>
        <p:spPr>
          <a:xfrm>
            <a:off x="-15454" y="9629585"/>
            <a:ext cx="13238901" cy="280800"/>
          </a:xfrm>
          <a:prstGeom prst="rect">
            <a:avLst/>
          </a:prstGeom>
          <a:solidFill>
            <a:srgbClr val="7520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pic>
        <p:nvPicPr>
          <p:cNvPr id="11" name="그림 10"/>
          <p:cNvPicPr>
            <a:picLocks noChangeAspect="1"/>
          </p:cNvPicPr>
          <p:nvPr userDrawn="1"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727" t="9238" r="5414" b="9028"/>
          <a:stretch/>
        </p:blipFill>
        <p:spPr>
          <a:xfrm>
            <a:off x="115861" y="48126"/>
            <a:ext cx="1774724" cy="529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23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55" r:id="rId7"/>
    <p:sldLayoutId id="2147483856" r:id="rId8"/>
    <p:sldLayoutId id="2147483857" r:id="rId9"/>
    <p:sldLayoutId id="2147483858" r:id="rId10"/>
    <p:sldLayoutId id="2147483859" r:id="rId11"/>
    <p:sldLayoutId id="2147483835" r:id="rId12"/>
  </p:sldLayoutIdLst>
  <p:hf hdr="0" ftr="0" dt="0"/>
  <p:txStyles>
    <p:titleStyle>
      <a:lvl1pPr algn="l" defTabSz="1320759" rtl="0" eaLnBrk="1" latinLnBrk="1" hangingPunct="1">
        <a:lnSpc>
          <a:spcPct val="90000"/>
        </a:lnSpc>
        <a:spcBef>
          <a:spcPct val="0"/>
        </a:spcBef>
        <a:buNone/>
        <a:defRPr sz="63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190" indent="-330190" algn="l" defTabSz="1320759" rtl="0" eaLnBrk="1" latinLnBrk="1" hangingPunct="1">
        <a:lnSpc>
          <a:spcPct val="90000"/>
        </a:lnSpc>
        <a:spcBef>
          <a:spcPts val="1444"/>
        </a:spcBef>
        <a:buFont typeface="Arial" panose="020B0604020202020204" pitchFamily="34" charset="0"/>
        <a:buChar char="•"/>
        <a:defRPr sz="4044" kern="1200">
          <a:solidFill>
            <a:schemeClr val="tx1"/>
          </a:solidFill>
          <a:latin typeface="+mn-lt"/>
          <a:ea typeface="+mn-ea"/>
          <a:cs typeface="+mn-cs"/>
        </a:defRPr>
      </a:lvl1pPr>
      <a:lvl2pPr marL="990570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2pPr>
      <a:lvl3pPr marL="1650949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889" kern="1200">
          <a:solidFill>
            <a:schemeClr val="tx1"/>
          </a:solidFill>
          <a:latin typeface="+mn-lt"/>
          <a:ea typeface="+mn-ea"/>
          <a:cs typeface="+mn-cs"/>
        </a:defRPr>
      </a:lvl3pPr>
      <a:lvl4pPr marL="2311329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971709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632088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4292468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952848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613227" indent="-330190" algn="l" defTabSz="1320759" rtl="0" eaLnBrk="1" latinLnBrk="1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0380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759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81139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519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01898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78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22658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83037" algn="l" defTabSz="1320759" rtl="0" eaLnBrk="1" latinLnBrk="1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3"/>
          <p:cNvSpPr txBox="1">
            <a:spLocks/>
          </p:cNvSpPr>
          <p:nvPr/>
        </p:nvSpPr>
        <p:spPr>
          <a:xfrm>
            <a:off x="1851242" y="3425370"/>
            <a:ext cx="9505516" cy="2525487"/>
          </a:xfrm>
          <a:prstGeom prst="rect">
            <a:avLst/>
          </a:prstGeom>
        </p:spPr>
        <p:txBody>
          <a:bodyPr>
            <a:normAutofit/>
          </a:bodyPr>
          <a:lstStyle>
            <a:lvl1pPr algn="r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 latinLnBrk="0">
              <a:lnSpc>
                <a:spcPct val="150000"/>
              </a:lnSpc>
            </a:pPr>
            <a:r>
              <a:rPr lang="en-US" altLang="ko-KR" sz="4800" b="1" cap="none" dirty="0">
                <a:latin typeface="+mj-ea"/>
              </a:rPr>
              <a:t>Learn E-Learning Contents Using </a:t>
            </a:r>
            <a:r>
              <a:rPr lang="en-US" altLang="ko-KR" sz="4800" b="1" dirty="0" err="1">
                <a:latin typeface="+mj-ea"/>
              </a:rPr>
              <a:t>klas</a:t>
            </a:r>
            <a:endParaRPr lang="ko-KR" altLang="en-US" sz="4800" b="1" dirty="0">
              <a:latin typeface="+mj-ea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0" y="9181396"/>
            <a:ext cx="13208000" cy="527403"/>
          </a:xfrm>
          <a:prstGeom prst="rect">
            <a:avLst/>
          </a:prstGeom>
        </p:spPr>
        <p:txBody>
          <a:bodyPr/>
          <a:lstStyle/>
          <a:p>
            <a:pPr algn="ctr"/>
            <a:fld id="{50C35ADF-8AB5-49AA-80C6-F604FF91D1E5}" type="slidenum">
              <a:rPr lang="ko-KR" altLang="en-US" smtClean="0"/>
              <a:pPr algn="ctr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443673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그룹 28"/>
          <p:cNvGrpSpPr/>
          <p:nvPr/>
        </p:nvGrpSpPr>
        <p:grpSpPr>
          <a:xfrm>
            <a:off x="637297" y="1290621"/>
            <a:ext cx="7071603" cy="4684640"/>
            <a:chOff x="637297" y="1290621"/>
            <a:chExt cx="7071603" cy="468464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37297" y="1290621"/>
              <a:ext cx="7071603" cy="4684640"/>
            </a:xfrm>
            <a:prstGeom prst="rect">
              <a:avLst/>
            </a:prstGeom>
          </p:spPr>
        </p:pic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31784" y="1309980"/>
              <a:ext cx="1526315" cy="336878"/>
            </a:xfrm>
            <a:prstGeom prst="rect">
              <a:avLst/>
            </a:prstGeom>
          </p:spPr>
        </p:pic>
      </p:grpSp>
      <p:sp>
        <p:nvSpPr>
          <p:cNvPr id="15" name="제목 3"/>
          <p:cNvSpPr txBox="1">
            <a:spLocks/>
          </p:cNvSpPr>
          <p:nvPr/>
        </p:nvSpPr>
        <p:spPr>
          <a:xfrm>
            <a:off x="8833471" y="109846"/>
            <a:ext cx="4360153" cy="562994"/>
          </a:xfrm>
          <a:prstGeom prst="rect">
            <a:avLst/>
          </a:prstGeom>
        </p:spPr>
        <p:txBody>
          <a:bodyPr>
            <a:normAutofit fontScale="92500"/>
          </a:bodyPr>
          <a:lstStyle>
            <a:lvl1pPr algn="r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 latinLnBrk="0">
              <a:lnSpc>
                <a:spcPct val="150000"/>
              </a:lnSpc>
            </a:pPr>
            <a:r>
              <a:rPr lang="en-US" altLang="ko-KR" sz="1800" b="1" cap="none" dirty="0">
                <a:latin typeface="+mj-ea"/>
              </a:rPr>
              <a:t>Learn E-Learning Contents Using </a:t>
            </a:r>
            <a:r>
              <a:rPr lang="en-US" altLang="ko-KR" sz="1800" b="1" dirty="0" err="1">
                <a:latin typeface="+mj-ea"/>
              </a:rPr>
              <a:t>klas</a:t>
            </a:r>
            <a:endParaRPr lang="ko-KR" altLang="en-US" sz="1800" b="1" dirty="0">
              <a:latin typeface="+mj-ea"/>
            </a:endParaRPr>
          </a:p>
        </p:txBody>
      </p:sp>
      <p:sp>
        <p:nvSpPr>
          <p:cNvPr id="16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0" y="9181396"/>
            <a:ext cx="13208000" cy="527403"/>
          </a:xfrm>
          <a:prstGeom prst="rect">
            <a:avLst/>
          </a:prstGeom>
        </p:spPr>
        <p:txBody>
          <a:bodyPr/>
          <a:lstStyle/>
          <a:p>
            <a:pPr algn="ctr"/>
            <a:fld id="{50C35ADF-8AB5-49AA-80C6-F604FF91D1E5}" type="slidenum">
              <a:rPr lang="ko-KR" altLang="en-US" smtClean="0"/>
              <a:pPr algn="ctr"/>
              <a:t>2</a:t>
            </a:fld>
            <a:endParaRPr lang="ko-KR" altLang="en-US" dirty="0"/>
          </a:p>
        </p:txBody>
      </p:sp>
      <p:sp>
        <p:nvSpPr>
          <p:cNvPr id="17" name="TextBox 3"/>
          <p:cNvSpPr txBox="1">
            <a:spLocks noChangeArrowheads="1"/>
          </p:cNvSpPr>
          <p:nvPr/>
        </p:nvSpPr>
        <p:spPr bwMode="auto">
          <a:xfrm>
            <a:off x="220238" y="746561"/>
            <a:ext cx="7958562" cy="544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ko-KR" sz="2167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※ Access [http://klas.kw.ac.kr]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2549466" y="4709224"/>
            <a:ext cx="1222434" cy="88975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sp>
        <p:nvSpPr>
          <p:cNvPr id="20" name="직사각형 19"/>
          <p:cNvSpPr/>
          <p:nvPr/>
        </p:nvSpPr>
        <p:spPr>
          <a:xfrm>
            <a:off x="1685866" y="1290622"/>
            <a:ext cx="498534" cy="3236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sp>
        <p:nvSpPr>
          <p:cNvPr id="21" name="타원 20"/>
          <p:cNvSpPr/>
          <p:nvPr/>
        </p:nvSpPr>
        <p:spPr>
          <a:xfrm>
            <a:off x="2260600" y="1351807"/>
            <a:ext cx="257349" cy="257349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1</a:t>
            </a:r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1252" y="2063680"/>
            <a:ext cx="3400425" cy="207645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cxnSp>
        <p:nvCxnSpPr>
          <p:cNvPr id="8" name="직선 화살표 연결선 7"/>
          <p:cNvCxnSpPr/>
          <p:nvPr/>
        </p:nvCxnSpPr>
        <p:spPr>
          <a:xfrm flipV="1">
            <a:off x="3771900" y="4197783"/>
            <a:ext cx="369352" cy="51144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26"/>
          <p:cNvSpPr/>
          <p:nvPr/>
        </p:nvSpPr>
        <p:spPr>
          <a:xfrm>
            <a:off x="4533956" y="2663546"/>
            <a:ext cx="1612843" cy="3236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6891" y="6235700"/>
            <a:ext cx="475879" cy="321721"/>
          </a:xfrm>
          <a:prstGeom prst="rect">
            <a:avLst/>
          </a:prstGeom>
        </p:spPr>
      </p:pic>
      <p:grpSp>
        <p:nvGrpSpPr>
          <p:cNvPr id="13313" name="그룹 13312"/>
          <p:cNvGrpSpPr/>
          <p:nvPr/>
        </p:nvGrpSpPr>
        <p:grpSpPr>
          <a:xfrm>
            <a:off x="5825247" y="4508078"/>
            <a:ext cx="7035800" cy="4403485"/>
            <a:chOff x="5473700" y="4235689"/>
            <a:chExt cx="7035800" cy="4403485"/>
          </a:xfrm>
        </p:grpSpPr>
        <p:grpSp>
          <p:nvGrpSpPr>
            <p:cNvPr id="31" name="그룹 30"/>
            <p:cNvGrpSpPr/>
            <p:nvPr/>
          </p:nvGrpSpPr>
          <p:grpSpPr>
            <a:xfrm>
              <a:off x="5473700" y="4235689"/>
              <a:ext cx="7035800" cy="4403485"/>
              <a:chOff x="5473700" y="4235689"/>
              <a:chExt cx="7035800" cy="4403485"/>
            </a:xfrm>
          </p:grpSpPr>
          <p:pic>
            <p:nvPicPr>
              <p:cNvPr id="10" name="그림 9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473700" y="4247473"/>
                <a:ext cx="7035800" cy="4391701"/>
              </a:xfrm>
              <a:prstGeom prst="rect">
                <a:avLst/>
              </a:prstGeom>
            </p:spPr>
          </p:pic>
          <p:pic>
            <p:nvPicPr>
              <p:cNvPr id="30" name="그림 29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473700" y="4235689"/>
                <a:ext cx="3175000" cy="261068"/>
              </a:xfrm>
              <a:prstGeom prst="rect">
                <a:avLst/>
              </a:prstGeom>
            </p:spPr>
          </p:pic>
        </p:grpSp>
        <p:pic>
          <p:nvPicPr>
            <p:cNvPr id="13312" name="그림 13311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621068" y="4731009"/>
              <a:ext cx="2037531" cy="148966"/>
            </a:xfrm>
            <a:prstGeom prst="rect">
              <a:avLst/>
            </a:prstGeom>
          </p:spPr>
        </p:pic>
      </p:grpSp>
      <p:sp>
        <p:nvSpPr>
          <p:cNvPr id="25" name="TextBox 24"/>
          <p:cNvSpPr txBox="1"/>
          <p:nvPr/>
        </p:nvSpPr>
        <p:spPr>
          <a:xfrm>
            <a:off x="637297" y="6070820"/>
            <a:ext cx="609051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1600" dirty="0"/>
              <a:t>①             </a:t>
            </a:r>
            <a:r>
              <a:rPr lang="en-US" altLang="ko-KR" sz="1600" dirty="0"/>
              <a:t>Click the icon</a:t>
            </a:r>
          </a:p>
          <a:p>
            <a:pPr>
              <a:lnSpc>
                <a:spcPct val="200000"/>
              </a:lnSpc>
            </a:pPr>
            <a:r>
              <a:rPr lang="ko-KR" altLang="en-US" sz="1600" dirty="0"/>
              <a:t>② </a:t>
            </a:r>
            <a:r>
              <a:rPr lang="en-US" altLang="ko-KR" sz="1600" dirty="0"/>
              <a:t>Click</a:t>
            </a:r>
            <a:r>
              <a:rPr lang="ko-KR" altLang="en-US" sz="1600" dirty="0"/>
              <a:t> </a:t>
            </a:r>
            <a:r>
              <a:rPr lang="en-US" altLang="ko-KR" sz="1600" dirty="0"/>
              <a:t>[</a:t>
            </a:r>
            <a:r>
              <a:rPr lang="ko-KR" altLang="en-US" sz="1600" dirty="0"/>
              <a:t>온라인 강의</a:t>
            </a:r>
            <a:r>
              <a:rPr lang="en-US" altLang="ko-KR" sz="1600" dirty="0"/>
              <a:t>]-[</a:t>
            </a:r>
            <a:r>
              <a:rPr lang="ko-KR" altLang="en-US" sz="1600" dirty="0"/>
              <a:t>온라인 강의 컨텐츠 보기</a:t>
            </a:r>
            <a:r>
              <a:rPr lang="en-US" altLang="ko-KR" sz="1600" dirty="0"/>
              <a:t>].</a:t>
            </a:r>
          </a:p>
          <a:p>
            <a:pPr>
              <a:lnSpc>
                <a:spcPct val="200000"/>
              </a:lnSpc>
            </a:pPr>
            <a:r>
              <a:rPr lang="ko-KR" altLang="en-US" sz="1600" dirty="0"/>
              <a:t>③ </a:t>
            </a:r>
            <a:r>
              <a:rPr lang="en-US" altLang="ko-KR" sz="1600" dirty="0"/>
              <a:t> Select a course</a:t>
            </a:r>
          </a:p>
          <a:p>
            <a:pPr>
              <a:lnSpc>
                <a:spcPct val="200000"/>
              </a:lnSpc>
            </a:pPr>
            <a:r>
              <a:rPr lang="ko-KR" altLang="en-US" sz="1600" dirty="0"/>
              <a:t>④            </a:t>
            </a:r>
            <a:r>
              <a:rPr lang="en-US" altLang="ko-KR" sz="1600" dirty="0"/>
              <a:t>Click and watch the video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9910380" y="4899724"/>
            <a:ext cx="2950667" cy="32367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pic>
        <p:nvPicPr>
          <p:cNvPr id="36" name="그림 3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00850" y="5000966"/>
            <a:ext cx="352172" cy="151398"/>
          </a:xfrm>
          <a:prstGeom prst="rect">
            <a:avLst/>
          </a:prstGeom>
        </p:spPr>
      </p:pic>
      <p:sp>
        <p:nvSpPr>
          <p:cNvPr id="44" name="타원 43"/>
          <p:cNvSpPr/>
          <p:nvPr/>
        </p:nvSpPr>
        <p:spPr>
          <a:xfrm>
            <a:off x="10884874" y="8344135"/>
            <a:ext cx="257349" cy="257349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4</a:t>
            </a:r>
            <a:endParaRPr lang="ko-KR" altLang="en-US" dirty="0"/>
          </a:p>
        </p:txBody>
      </p:sp>
      <p:sp>
        <p:nvSpPr>
          <p:cNvPr id="45" name="직사각형 44"/>
          <p:cNvSpPr/>
          <p:nvPr/>
        </p:nvSpPr>
        <p:spPr>
          <a:xfrm>
            <a:off x="6020536" y="7655994"/>
            <a:ext cx="6771539" cy="125543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sp>
        <p:nvSpPr>
          <p:cNvPr id="46" name="직사각형 45"/>
          <p:cNvSpPr/>
          <p:nvPr/>
        </p:nvSpPr>
        <p:spPr>
          <a:xfrm>
            <a:off x="11201400" y="8329925"/>
            <a:ext cx="352425" cy="28577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/>
          </a:p>
        </p:txBody>
      </p:sp>
      <p:pic>
        <p:nvPicPr>
          <p:cNvPr id="13315" name="그림 133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5711" y="7672603"/>
            <a:ext cx="537059" cy="413122"/>
          </a:xfrm>
          <a:prstGeom prst="rect">
            <a:avLst/>
          </a:prstGeom>
        </p:spPr>
      </p:pic>
      <p:sp>
        <p:nvSpPr>
          <p:cNvPr id="22" name="타원 21"/>
          <p:cNvSpPr/>
          <p:nvPr/>
        </p:nvSpPr>
        <p:spPr>
          <a:xfrm>
            <a:off x="4196752" y="2696709"/>
            <a:ext cx="257349" cy="257349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23" name="타원 22"/>
          <p:cNvSpPr/>
          <p:nvPr/>
        </p:nvSpPr>
        <p:spPr>
          <a:xfrm>
            <a:off x="9593426" y="4947990"/>
            <a:ext cx="257349" cy="257349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134220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rtlCol="0" anchor="ctr"/>
      <a:lstStyle>
        <a:defPPr algn="ctr">
          <a:defRPr sz="2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14033</TotalTime>
  <Words>54</Words>
  <Application>Microsoft Office PowerPoint</Application>
  <PresentationFormat>사용자 지정</PresentationFormat>
  <Paragraphs>13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맑은 고딕</vt:lpstr>
      <vt:lpstr>휴먼모음T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영남대학교 『 YUCC Commons』란?</dc:title>
  <dc:creator>자이닉스</dc:creator>
  <cp:lastModifiedBy>한선애</cp:lastModifiedBy>
  <cp:revision>560</cp:revision>
  <cp:lastPrinted>2020-02-20T01:22:12Z</cp:lastPrinted>
  <dcterms:created xsi:type="dcterms:W3CDTF">2014-04-17T08:09:22Z</dcterms:created>
  <dcterms:modified xsi:type="dcterms:W3CDTF">2020-02-27T00:01:48Z</dcterms:modified>
</cp:coreProperties>
</file>