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4"/>
  </p:notesMasterIdLst>
  <p:handoutMasterIdLst>
    <p:handoutMasterId r:id="rId5"/>
  </p:handoutMasterIdLst>
  <p:sldIdLst>
    <p:sldId id="355" r:id="rId2"/>
    <p:sldId id="336" r:id="rId3"/>
  </p:sldIdLst>
  <p:sldSz cx="13208000" cy="9906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D028"/>
    <a:srgbClr val="77202F"/>
    <a:srgbClr val="75202A"/>
    <a:srgbClr val="0600B2"/>
    <a:srgbClr val="62A6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92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4" d="100"/>
          <a:sy n="74" d="100"/>
        </p:scale>
        <p:origin x="230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D47024BB-8063-40C1-B5B6-C7C98E11F41B}" type="datetimeFigureOut">
              <a:rPr lang="ko-KR" altLang="en-US" smtClean="0"/>
              <a:t>2020-02-26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4FC4D891-C232-42FD-8FBA-0E63E7EA03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595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FC8FF406-13FF-4E9C-BE81-E860840FAF88}" type="datetimeFigureOut">
              <a:rPr lang="ko-KR" altLang="en-US" smtClean="0"/>
              <a:t>2020-02-26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1425"/>
            <a:ext cx="447040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C3B2C0CE-E910-4DA0-8EE5-B45F71B35C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251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21191"/>
            <a:ext cx="112268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5202944"/>
            <a:ext cx="99060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746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67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1172" y="2469624"/>
            <a:ext cx="11391900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1172" y="6629226"/>
            <a:ext cx="11391900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0593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80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865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2242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527405"/>
            <a:ext cx="11391900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72" y="2428347"/>
            <a:ext cx="5587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9772" y="3618442"/>
            <a:ext cx="5587602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6551" y="2428347"/>
            <a:ext cx="5615120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86551" y="3618442"/>
            <a:ext cx="5615120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1589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0768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01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5120" y="1426283"/>
            <a:ext cx="6686550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3995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15120" y="1426283"/>
            <a:ext cx="6686550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661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840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51976" y="527403"/>
            <a:ext cx="2847975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8051" y="527403"/>
            <a:ext cx="8378825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1427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052" y="527404"/>
            <a:ext cx="11391900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071100" y="9181395"/>
            <a:ext cx="2971800" cy="527403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720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8050" y="527405"/>
            <a:ext cx="1139190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8050" y="2637014"/>
            <a:ext cx="1139190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80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5150" y="9181397"/>
            <a:ext cx="4457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81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2472" y="9709352"/>
            <a:ext cx="932942" cy="145323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-30898" y="655066"/>
            <a:ext cx="1323890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직사각형 8"/>
          <p:cNvSpPr/>
          <p:nvPr userDrawn="1"/>
        </p:nvSpPr>
        <p:spPr>
          <a:xfrm>
            <a:off x="-30900" y="645531"/>
            <a:ext cx="13238901" cy="1080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/>
          <p:cNvSpPr/>
          <p:nvPr userDrawn="1"/>
        </p:nvSpPr>
        <p:spPr>
          <a:xfrm>
            <a:off x="-15454" y="9629585"/>
            <a:ext cx="13238901" cy="2808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27" t="9238" r="5414" b="9028"/>
          <a:stretch/>
        </p:blipFill>
        <p:spPr>
          <a:xfrm>
            <a:off x="115861" y="48126"/>
            <a:ext cx="1774724" cy="52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3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35" r:id="rId12"/>
  </p:sldLayoutIdLst>
  <p:hf hdr="0" ftr="0" dt="0"/>
  <p:txStyles>
    <p:titleStyle>
      <a:lvl1pPr algn="l" defTabSz="1320759" rtl="0" eaLnBrk="1" latinLnBrk="1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1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1851242" y="3425370"/>
            <a:ext cx="9505516" cy="2525487"/>
          </a:xfrm>
          <a:prstGeom prst="rect">
            <a:avLst/>
          </a:prstGeom>
        </p:spPr>
        <p:txBody>
          <a:bodyPr>
            <a:normAutofit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en-US" altLang="ko-KR" sz="4800" b="1" cap="none" dirty="0">
                <a:latin typeface="+mj-ea"/>
              </a:rPr>
              <a:t>Learn about e-Learning contents using </a:t>
            </a:r>
            <a:r>
              <a:rPr lang="en-US" altLang="ko-KR" sz="4800" b="1" dirty="0" err="1">
                <a:latin typeface="+mj-ea"/>
              </a:rPr>
              <a:t>klas</a:t>
            </a:r>
            <a:endParaRPr lang="ko-KR" altLang="en-US" sz="4800" b="1" dirty="0">
              <a:latin typeface="+mj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436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637297" y="1290621"/>
            <a:ext cx="7071603" cy="4684640"/>
            <a:chOff x="637297" y="1290621"/>
            <a:chExt cx="7071603" cy="468464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7297" y="1290621"/>
              <a:ext cx="7071603" cy="4684640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31784" y="1309980"/>
              <a:ext cx="1526315" cy="336878"/>
            </a:xfrm>
            <a:prstGeom prst="rect">
              <a:avLst/>
            </a:prstGeom>
          </p:spPr>
        </p:pic>
      </p:grpSp>
      <p:sp>
        <p:nvSpPr>
          <p:cNvPr id="15" name="제목 3"/>
          <p:cNvSpPr txBox="1">
            <a:spLocks/>
          </p:cNvSpPr>
          <p:nvPr/>
        </p:nvSpPr>
        <p:spPr>
          <a:xfrm>
            <a:off x="8833471" y="109846"/>
            <a:ext cx="4360153" cy="562994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en-US" altLang="ko-KR" sz="1800" b="1" cap="none" dirty="0">
                <a:latin typeface="+mj-ea"/>
              </a:rPr>
              <a:t>Learn about e-Learning contents using </a:t>
            </a:r>
            <a:r>
              <a:rPr lang="en-US" altLang="ko-KR" sz="1800" b="1" dirty="0" err="1">
                <a:latin typeface="+mj-ea"/>
              </a:rPr>
              <a:t>klas</a:t>
            </a:r>
            <a:endParaRPr lang="ko-KR" altLang="en-US" sz="1800" b="1" dirty="0">
              <a:latin typeface="+mj-ea"/>
            </a:endParaRPr>
          </a:p>
        </p:txBody>
      </p:sp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2</a:t>
            </a:fld>
            <a:endParaRPr lang="ko-KR" altLang="en-US" dirty="0"/>
          </a:p>
        </p:txBody>
      </p:sp>
      <p:sp>
        <p:nvSpPr>
          <p:cNvPr id="17" name="TextBox 3"/>
          <p:cNvSpPr txBox="1">
            <a:spLocks noChangeArrowheads="1"/>
          </p:cNvSpPr>
          <p:nvPr/>
        </p:nvSpPr>
        <p:spPr bwMode="auto">
          <a:xfrm>
            <a:off x="220238" y="746561"/>
            <a:ext cx="7958562" cy="54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ko-KR" sz="2167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Access [http://klas.kw.ac.kr]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549466" y="4709224"/>
            <a:ext cx="1222434" cy="8897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0" name="직사각형 19"/>
          <p:cNvSpPr/>
          <p:nvPr/>
        </p:nvSpPr>
        <p:spPr>
          <a:xfrm>
            <a:off x="1685866" y="1290622"/>
            <a:ext cx="498534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1" name="타원 20"/>
          <p:cNvSpPr/>
          <p:nvPr/>
        </p:nvSpPr>
        <p:spPr>
          <a:xfrm>
            <a:off x="2260600" y="1351807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1252" y="2063680"/>
            <a:ext cx="3400425" cy="207645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cxnSp>
        <p:nvCxnSpPr>
          <p:cNvPr id="8" name="직선 화살표 연결선 7"/>
          <p:cNvCxnSpPr/>
          <p:nvPr/>
        </p:nvCxnSpPr>
        <p:spPr>
          <a:xfrm flipV="1">
            <a:off x="3771900" y="4197783"/>
            <a:ext cx="369352" cy="5114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4533956" y="2663546"/>
            <a:ext cx="1612843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891" y="6235700"/>
            <a:ext cx="475879" cy="321721"/>
          </a:xfrm>
          <a:prstGeom prst="rect">
            <a:avLst/>
          </a:prstGeom>
        </p:spPr>
      </p:pic>
      <p:grpSp>
        <p:nvGrpSpPr>
          <p:cNvPr id="13313" name="그룹 13312"/>
          <p:cNvGrpSpPr/>
          <p:nvPr/>
        </p:nvGrpSpPr>
        <p:grpSpPr>
          <a:xfrm>
            <a:off x="5825247" y="4508078"/>
            <a:ext cx="7035800" cy="4403485"/>
            <a:chOff x="5473700" y="4235689"/>
            <a:chExt cx="7035800" cy="4403485"/>
          </a:xfrm>
        </p:grpSpPr>
        <p:grpSp>
          <p:nvGrpSpPr>
            <p:cNvPr id="31" name="그룹 30"/>
            <p:cNvGrpSpPr/>
            <p:nvPr/>
          </p:nvGrpSpPr>
          <p:grpSpPr>
            <a:xfrm>
              <a:off x="5473700" y="4235689"/>
              <a:ext cx="7035800" cy="4403485"/>
              <a:chOff x="5473700" y="4235689"/>
              <a:chExt cx="7035800" cy="4403485"/>
            </a:xfrm>
          </p:grpSpPr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73700" y="4247473"/>
                <a:ext cx="7035800" cy="4391701"/>
              </a:xfrm>
              <a:prstGeom prst="rect">
                <a:avLst/>
              </a:prstGeom>
            </p:spPr>
          </p:pic>
          <p:pic>
            <p:nvPicPr>
              <p:cNvPr id="30" name="그림 2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73700" y="4235689"/>
                <a:ext cx="3175000" cy="261068"/>
              </a:xfrm>
              <a:prstGeom prst="rect">
                <a:avLst/>
              </a:prstGeom>
            </p:spPr>
          </p:pic>
        </p:grpSp>
        <p:pic>
          <p:nvPicPr>
            <p:cNvPr id="13312" name="그림 1331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621068" y="4731009"/>
              <a:ext cx="2037531" cy="148966"/>
            </a:xfrm>
            <a:prstGeom prst="rect">
              <a:avLst/>
            </a:prstGeom>
          </p:spPr>
        </p:pic>
      </p:grpSp>
      <p:sp>
        <p:nvSpPr>
          <p:cNvPr id="25" name="TextBox 24"/>
          <p:cNvSpPr txBox="1"/>
          <p:nvPr/>
        </p:nvSpPr>
        <p:spPr>
          <a:xfrm>
            <a:off x="637297" y="6070820"/>
            <a:ext cx="60905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/>
              <a:t>①             </a:t>
            </a:r>
            <a:r>
              <a:rPr lang="en-US" altLang="ko-KR" sz="1600" dirty="0"/>
              <a:t>Click the icon</a:t>
            </a:r>
          </a:p>
          <a:p>
            <a:pPr>
              <a:lnSpc>
                <a:spcPct val="200000"/>
              </a:lnSpc>
            </a:pPr>
            <a:r>
              <a:rPr lang="ko-KR" altLang="en-US" sz="1600" dirty="0"/>
              <a:t>② </a:t>
            </a:r>
            <a:r>
              <a:rPr lang="en-US" altLang="ko-KR" sz="1600" dirty="0"/>
              <a:t>Click</a:t>
            </a:r>
            <a:r>
              <a:rPr lang="ko-KR" altLang="en-US" sz="1600" dirty="0"/>
              <a:t> </a:t>
            </a:r>
            <a:r>
              <a:rPr lang="en-US" altLang="ko-KR" sz="1600" dirty="0"/>
              <a:t>[</a:t>
            </a:r>
            <a:r>
              <a:rPr lang="ko-KR" altLang="en-US" sz="1600" dirty="0"/>
              <a:t>온라인 강의</a:t>
            </a:r>
            <a:r>
              <a:rPr lang="en-US" altLang="ko-KR" sz="1600" dirty="0"/>
              <a:t>]-[</a:t>
            </a:r>
            <a:r>
              <a:rPr lang="ko-KR" altLang="en-US" sz="1600" dirty="0"/>
              <a:t>온라인 강의 컨텐츠 보기</a:t>
            </a:r>
            <a:r>
              <a:rPr lang="en-US" altLang="ko-KR" sz="1600" dirty="0"/>
              <a:t>].</a:t>
            </a:r>
          </a:p>
          <a:p>
            <a:pPr>
              <a:lnSpc>
                <a:spcPct val="200000"/>
              </a:lnSpc>
            </a:pPr>
            <a:r>
              <a:rPr lang="ko-KR" altLang="en-US" sz="1600" dirty="0"/>
              <a:t>③ </a:t>
            </a:r>
            <a:r>
              <a:rPr lang="en-US" altLang="ko-KR" sz="1600" dirty="0"/>
              <a:t> Select a course</a:t>
            </a:r>
          </a:p>
          <a:p>
            <a:pPr>
              <a:lnSpc>
                <a:spcPct val="200000"/>
              </a:lnSpc>
            </a:pPr>
            <a:r>
              <a:rPr lang="ko-KR" altLang="en-US" sz="1600" dirty="0"/>
              <a:t>④            </a:t>
            </a:r>
            <a:r>
              <a:rPr lang="en-US" altLang="ko-KR" sz="1600" dirty="0"/>
              <a:t>Click and watch the video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9910380" y="4899724"/>
            <a:ext cx="2950667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00850" y="5000966"/>
            <a:ext cx="352172" cy="151398"/>
          </a:xfrm>
          <a:prstGeom prst="rect">
            <a:avLst/>
          </a:prstGeom>
        </p:spPr>
      </p:pic>
      <p:sp>
        <p:nvSpPr>
          <p:cNvPr id="44" name="타원 43"/>
          <p:cNvSpPr/>
          <p:nvPr/>
        </p:nvSpPr>
        <p:spPr>
          <a:xfrm>
            <a:off x="10884874" y="8344135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6020536" y="7655994"/>
            <a:ext cx="6771539" cy="12554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46" name="직사각형 45"/>
          <p:cNvSpPr/>
          <p:nvPr/>
        </p:nvSpPr>
        <p:spPr>
          <a:xfrm>
            <a:off x="11201400" y="8329925"/>
            <a:ext cx="352425" cy="2857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13315" name="그림 133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711" y="7672603"/>
            <a:ext cx="537059" cy="413122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4196752" y="2696709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9593426" y="4947990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3422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 sz="2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14032</TotalTime>
  <Words>56</Words>
  <Application>Microsoft Office PowerPoint</Application>
  <PresentationFormat>Custom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맑은 고딕</vt:lpstr>
      <vt:lpstr>휴먼모음T</vt:lpstr>
      <vt:lpstr>Arial</vt:lpstr>
      <vt:lpstr>Calibri</vt:lpstr>
      <vt:lpstr>Calibri Light</vt:lpstr>
      <vt:lpstr>Office 테마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영남대학교 『 YUCC Commons』란?</dc:title>
  <dc:creator>자이닉스</dc:creator>
  <cp:lastModifiedBy>Science Shrestha</cp:lastModifiedBy>
  <cp:revision>559</cp:revision>
  <cp:lastPrinted>2020-02-20T01:22:12Z</cp:lastPrinted>
  <dcterms:created xsi:type="dcterms:W3CDTF">2014-04-17T08:09:22Z</dcterms:created>
  <dcterms:modified xsi:type="dcterms:W3CDTF">2020-02-26T14:50:01Z</dcterms:modified>
</cp:coreProperties>
</file>