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3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1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4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9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31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6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4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86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7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0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55BF-9B7D-4054-A490-94D4CDDDE529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54246-FE54-43C6-8C81-074621A52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6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ikorea.go.kr/pt/main_kr.pt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473693" y="1553592"/>
            <a:ext cx="9386405" cy="372256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err="1"/>
              <a:t>HiKorea</a:t>
            </a:r>
            <a:r>
              <a:rPr lang="en-US" altLang="zh-CN" b="1" dirty="0"/>
              <a:t>(www.hikorea.go.kr) </a:t>
            </a:r>
            <a:r>
              <a:rPr lang="en-US" altLang="zh-CN" b="1" dirty="0" err="1" smtClean="0"/>
              <a:t>Hướng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dẫn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đăng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kí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gia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hạn</a:t>
            </a:r>
            <a:r>
              <a:rPr lang="en-US" altLang="zh-CN" b="1" dirty="0" smtClean="0"/>
              <a:t> visa online </a:t>
            </a:r>
            <a:r>
              <a:rPr lang="en-US" altLang="zh-CN" b="1" dirty="0" err="1" smtClean="0"/>
              <a:t>trên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hikorea</a:t>
            </a:r>
            <a:r>
              <a:rPr lang="en-US" altLang="zh-CN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7132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7" y="527539"/>
            <a:ext cx="3932237" cy="1213338"/>
          </a:xfrm>
        </p:spPr>
        <p:txBody>
          <a:bodyPr/>
          <a:lstStyle/>
          <a:p>
            <a:r>
              <a:rPr lang="en-US" altLang="zh-CN" dirty="0"/>
              <a:t>9.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7" r="23465"/>
          <a:stretch/>
        </p:blipFill>
        <p:spPr>
          <a:xfrm>
            <a:off x="4882718" y="0"/>
            <a:ext cx="7310152" cy="6858000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Sau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bấm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nút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màu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xanh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sẽ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hiện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ra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có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nội</a:t>
            </a:r>
            <a:r>
              <a:rPr lang="en-US" altLang="ko-KR" dirty="0" smtClean="0"/>
              <a:t> dung </a:t>
            </a:r>
            <a:r>
              <a:rPr lang="en-US" altLang="ko-KR" dirty="0" err="1" smtClean="0"/>
              <a:t>giống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như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hình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dưới</a:t>
            </a:r>
            <a:endParaRPr lang="en-US" dirty="0"/>
          </a:p>
          <a:p>
            <a:r>
              <a:rPr lang="en-US" altLang="ko-KR" dirty="0" err="1" smtClean="0"/>
              <a:t>Tại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đây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hành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điền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thông</a:t>
            </a:r>
            <a:r>
              <a:rPr lang="en-US" altLang="ko-KR" dirty="0" smtClean="0"/>
              <a:t> tin </a:t>
            </a:r>
            <a:r>
              <a:rPr lang="en-US" altLang="ko-KR" dirty="0" err="1" smtClean="0"/>
              <a:t>cá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nhân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nhận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sau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đó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tại</a:t>
            </a:r>
            <a:r>
              <a:rPr lang="en-US" altLang="ko-KR" dirty="0"/>
              <a:t> [</a:t>
            </a:r>
            <a:r>
              <a:rPr lang="ko-KR" altLang="en-US" dirty="0" err="1"/>
              <a:t>신청사유</a:t>
            </a:r>
            <a:r>
              <a:rPr lang="en-US" altLang="ko-KR" dirty="0" smtClean="0"/>
              <a:t>] </a:t>
            </a:r>
            <a:r>
              <a:rPr lang="en-US" altLang="ko-KR" dirty="0" err="1" smtClean="0"/>
              <a:t>điền</a:t>
            </a:r>
            <a:r>
              <a:rPr lang="en-US" altLang="ko-KR" dirty="0" smtClean="0"/>
              <a:t> </a:t>
            </a:r>
            <a:r>
              <a:rPr lang="en-US" altLang="ko-KR" dirty="0"/>
              <a:t>‘</a:t>
            </a:r>
            <a:r>
              <a:rPr lang="ko-KR" altLang="en-US" dirty="0"/>
              <a:t>기간연장</a:t>
            </a:r>
            <a:r>
              <a:rPr lang="en-US" altLang="ko-KR" dirty="0" smtClean="0"/>
              <a:t>’ </a:t>
            </a:r>
            <a:endParaRPr lang="en-US" altLang="ko-KR" dirty="0"/>
          </a:p>
          <a:p>
            <a:r>
              <a:rPr lang="en-US" altLang="ko-KR" dirty="0" err="1" smtClean="0"/>
              <a:t>Sau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điền</a:t>
            </a:r>
            <a:r>
              <a:rPr lang="en-US" altLang="ko-KR" dirty="0" smtClean="0"/>
              <a:t>, scan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tải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lên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giấy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tờ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hợp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lệ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cần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thiết</a:t>
            </a:r>
            <a:r>
              <a:rPr lang="en-US" altLang="ko-KR" dirty="0" smtClean="0"/>
              <a:t>  </a:t>
            </a:r>
            <a:endParaRPr lang="en-US" altLang="ko-KR" dirty="0"/>
          </a:p>
          <a:p>
            <a:r>
              <a:rPr lang="en-US" altLang="ko-KR" dirty="0" err="1" smtClean="0"/>
              <a:t>Sau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đã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tải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lên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tại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bấm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nút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mà</a:t>
            </a:r>
            <a:r>
              <a:rPr lang="en-US" altLang="ko-KR" dirty="0" err="1" smtClean="0"/>
              <a:t>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xanh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nhận</a:t>
            </a:r>
            <a:r>
              <a:rPr lang="en-US" altLang="ko-KR" dirty="0" smtClean="0"/>
              <a:t> </a:t>
            </a:r>
            <a:endParaRPr lang="en-US" altLang="ko-KR" dirty="0"/>
          </a:p>
          <a:p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kí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1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39788" y="49701"/>
            <a:ext cx="3932237" cy="1600200"/>
          </a:xfrm>
        </p:spPr>
        <p:txBody>
          <a:bodyPr/>
          <a:lstStyle/>
          <a:p>
            <a:r>
              <a:rPr lang="en-US" altLang="zh-CN" dirty="0"/>
              <a:t>1.</a:t>
            </a:r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 err="1" smtClean="0"/>
              <a:t>Tiến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hàn</a:t>
            </a:r>
            <a:r>
              <a:rPr lang="en-US" altLang="zh-CN" dirty="0" err="1" smtClean="0"/>
              <a:t>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đăng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nhập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trang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chủ</a:t>
            </a:r>
            <a:r>
              <a:rPr lang="en-US" altLang="zh-CN" dirty="0" smtClean="0"/>
              <a:t> </a:t>
            </a:r>
            <a:r>
              <a:rPr lang="en-US" altLang="zh-CN" dirty="0" smtClean="0"/>
              <a:t>Hi </a:t>
            </a:r>
            <a:r>
              <a:rPr lang="en-US" altLang="zh-CN" dirty="0"/>
              <a:t>Korea </a:t>
            </a:r>
            <a:r>
              <a:rPr lang="zh-CN" altLang="en-US" dirty="0" smtClean="0"/>
              <a:t>（</a:t>
            </a:r>
            <a:r>
              <a:rPr lang="en-US" dirty="0">
                <a:hlinkClick r:id="rId2"/>
              </a:rPr>
              <a:t>https://www.hikorea.go.kr/pt/main_kr.pt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 smtClean="0"/>
              <a:t>Nhấn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zh-CN" dirty="0" smtClean="0"/>
              <a:t>‘</a:t>
            </a:r>
            <a:r>
              <a:rPr lang="ko-KR" altLang="en-US" dirty="0"/>
              <a:t>회원가입</a:t>
            </a:r>
            <a:r>
              <a:rPr lang="en-US" altLang="ko-KR" dirty="0" smtClean="0"/>
              <a:t>’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đăng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ký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tài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khoản</a:t>
            </a:r>
            <a:r>
              <a:rPr lang="en-US" altLang="ko-KR" dirty="0" smtClean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 smtClean="0"/>
              <a:t>（</a:t>
            </a:r>
            <a:r>
              <a:rPr lang="en-US" altLang="zh-CN" dirty="0" err="1" smtClean="0"/>
              <a:t>Có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thể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đổi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ngôn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ngữ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thành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tiếng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trung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tiếng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anh</a:t>
            </a:r>
            <a:r>
              <a:rPr lang="en-US" altLang="zh-CN" dirty="0" smtClean="0"/>
              <a:t> </a:t>
            </a:r>
            <a:r>
              <a:rPr lang="zh-CN" altLang="en-US" dirty="0" smtClean="0"/>
              <a:t>）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21062" r="23087"/>
          <a:stretch/>
        </p:blipFill>
        <p:spPr>
          <a:xfrm>
            <a:off x="4745391" y="280522"/>
            <a:ext cx="7459209" cy="639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0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26377"/>
            <a:ext cx="3932237" cy="1600200"/>
          </a:xfrm>
        </p:spPr>
        <p:txBody>
          <a:bodyPr/>
          <a:lstStyle/>
          <a:p>
            <a:r>
              <a:rPr lang="en-US" altLang="zh-CN" dirty="0"/>
              <a:t>2.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0" r="19394"/>
          <a:stretch/>
        </p:blipFill>
        <p:spPr>
          <a:xfrm>
            <a:off x="4412202" y="-16232"/>
            <a:ext cx="7537142" cy="6890462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124075"/>
            <a:ext cx="3932237" cy="3811588"/>
          </a:xfrm>
        </p:spPr>
        <p:txBody>
          <a:bodyPr/>
          <a:lstStyle/>
          <a:p>
            <a:r>
              <a:rPr lang="en-US" altLang="ko-KR" dirty="0" err="1" smtClean="0"/>
              <a:t>Tích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dấu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ko-KR" altLang="en-US" dirty="0" smtClean="0"/>
              <a:t> </a:t>
            </a:r>
            <a:r>
              <a:rPr lang="zh-CN" altLang="en-US" dirty="0"/>
              <a:t>“</a:t>
            </a:r>
            <a:r>
              <a:rPr lang="ko-KR" altLang="en-US" dirty="0"/>
              <a:t>동의합니다 </a:t>
            </a:r>
            <a:r>
              <a:rPr lang="en-US" altLang="ko-KR" dirty="0" smtClean="0"/>
              <a:t>“</a:t>
            </a:r>
            <a:r>
              <a:rPr lang="zh-CN" altLang="en-US" dirty="0" smtClean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en-US" altLang="ko-KR" dirty="0" smtClean="0"/>
              <a:t>Ở </a:t>
            </a:r>
            <a:r>
              <a:rPr lang="en-US" altLang="ko-KR" dirty="0" err="1" smtClean="0"/>
              <a:t>phía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dưới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chọn</a:t>
            </a:r>
            <a:r>
              <a:rPr lang="en-US" altLang="ko-KR" dirty="0" smtClean="0"/>
              <a:t> </a:t>
            </a:r>
            <a:r>
              <a:rPr lang="ko-KR" altLang="en-US" dirty="0" smtClean="0"/>
              <a:t> 개인 </a:t>
            </a:r>
            <a:r>
              <a:rPr lang="ko-KR" altLang="en-US" dirty="0"/>
              <a:t>회원</a:t>
            </a:r>
            <a:r>
              <a:rPr lang="en-US" altLang="ko-KR" dirty="0"/>
              <a:t> -</a:t>
            </a:r>
            <a:r>
              <a:rPr lang="zh-CN" altLang="en-US" dirty="0"/>
              <a:t> </a:t>
            </a:r>
            <a:r>
              <a:rPr lang="ko-KR" altLang="en-US" dirty="0" smtClean="0"/>
              <a:t>외국인</a:t>
            </a:r>
            <a:endParaRPr lang="en-US" altLang="ko-KR" dirty="0"/>
          </a:p>
          <a:p>
            <a:r>
              <a:rPr lang="en-US" altLang="zh-CN" dirty="0" smtClean="0"/>
              <a:t>Click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‘</a:t>
            </a:r>
            <a:r>
              <a:rPr lang="ko-KR" altLang="en-US" dirty="0"/>
              <a:t>가입하기</a:t>
            </a:r>
            <a:r>
              <a:rPr lang="en-US" altLang="ko-KR" dirty="0" smtClean="0"/>
              <a:t>’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229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95654"/>
            <a:ext cx="3932237" cy="1248508"/>
          </a:xfrm>
        </p:spPr>
        <p:txBody>
          <a:bodyPr/>
          <a:lstStyle/>
          <a:p>
            <a:r>
              <a:rPr lang="en-US" altLang="zh-CN" dirty="0"/>
              <a:t>3.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7" r="22497"/>
          <a:stretch/>
        </p:blipFill>
        <p:spPr>
          <a:xfrm>
            <a:off x="4763147" y="18595"/>
            <a:ext cx="7419976" cy="6848283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 err="1" smtClean="0"/>
              <a:t>Điền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số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chứng</a:t>
            </a:r>
            <a:r>
              <a:rPr lang="en-US" altLang="zh-CN" dirty="0" smtClean="0"/>
              <a:t> minh </a:t>
            </a:r>
            <a:r>
              <a:rPr lang="en-US" altLang="zh-CN" dirty="0" err="1" smtClean="0"/>
              <a:t>thư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họ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tên</a:t>
            </a:r>
            <a:r>
              <a:rPr lang="en-US" altLang="zh-CN" dirty="0" smtClean="0"/>
              <a:t> ( </a:t>
            </a:r>
            <a:r>
              <a:rPr lang="en-US" altLang="zh-CN" dirty="0" err="1" smtClean="0"/>
              <a:t>đúng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với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thông</a:t>
            </a:r>
            <a:r>
              <a:rPr lang="en-US" altLang="zh-CN" dirty="0" smtClean="0"/>
              <a:t> tin </a:t>
            </a:r>
            <a:r>
              <a:rPr lang="en-US" altLang="zh-CN" dirty="0" err="1" smtClean="0"/>
              <a:t>trên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chứng</a:t>
            </a:r>
            <a:r>
              <a:rPr lang="en-US" altLang="zh-CN" dirty="0" smtClean="0"/>
              <a:t> minh </a:t>
            </a:r>
            <a:r>
              <a:rPr lang="en-US" altLang="zh-CN" dirty="0" err="1" smtClean="0"/>
              <a:t>thư</a:t>
            </a:r>
            <a:r>
              <a:rPr lang="en-US" altLang="zh-CN" dirty="0" smtClean="0"/>
              <a:t> ) </a:t>
            </a:r>
            <a:r>
              <a:rPr lang="en-US" altLang="zh-CN" dirty="0" err="1" smtClean="0"/>
              <a:t>sau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đó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xác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nhận</a:t>
            </a:r>
            <a:endParaRPr lang="en-US" altLang="zh-CN" dirty="0"/>
          </a:p>
          <a:p>
            <a:endParaRPr lang="en-US" dirty="0"/>
          </a:p>
          <a:p>
            <a:r>
              <a:rPr lang="en-US" altLang="zh-CN" dirty="0" smtClean="0"/>
              <a:t>( </a:t>
            </a:r>
            <a:r>
              <a:rPr lang="en-US" altLang="zh-CN" dirty="0" err="1" smtClean="0"/>
              <a:t>Với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sinh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viên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nước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ngoài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không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cần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ko-KR" dirty="0"/>
              <a:t>‘</a:t>
            </a:r>
            <a:r>
              <a:rPr lang="ko-KR" altLang="en-US" dirty="0" err="1"/>
              <a:t>아이핀</a:t>
            </a:r>
            <a:r>
              <a:rPr lang="ko-KR" altLang="en-US" dirty="0"/>
              <a:t> 인증</a:t>
            </a:r>
            <a:r>
              <a:rPr lang="en-US" altLang="ko-KR" dirty="0"/>
              <a:t>’ </a:t>
            </a:r>
            <a:r>
              <a:rPr lang="en-US" altLang="ko-KR" dirty="0" smtClean="0"/>
              <a:t>)</a:t>
            </a:r>
            <a:endParaRPr lang="en-US" altLang="zh-CN" dirty="0"/>
          </a:p>
          <a:p>
            <a:endParaRPr lang="en-US" dirty="0"/>
          </a:p>
          <a:p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‘</a:t>
            </a:r>
            <a:r>
              <a:rPr lang="ko-KR" altLang="en-US" dirty="0"/>
              <a:t>확인</a:t>
            </a:r>
            <a:r>
              <a:rPr lang="en-US" altLang="ko-KR" dirty="0" smtClean="0"/>
              <a:t>’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chuyển</a:t>
            </a:r>
            <a:r>
              <a:rPr lang="en-US" altLang="ko-KR" dirty="0" smtClean="0"/>
              <a:t> sang </a:t>
            </a:r>
            <a:r>
              <a:rPr lang="en-US" altLang="ko-KR" dirty="0" err="1" smtClean="0"/>
              <a:t>trang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tiếp</a:t>
            </a:r>
            <a:r>
              <a:rPr lang="en-US" altLang="ko-K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5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143283"/>
            <a:ext cx="3932237" cy="1600200"/>
          </a:xfrm>
        </p:spPr>
        <p:txBody>
          <a:bodyPr/>
          <a:lstStyle/>
          <a:p>
            <a:r>
              <a:rPr lang="en-US" altLang="zh-CN" dirty="0"/>
              <a:t>4.</a:t>
            </a:r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ko-KR" dirty="0" err="1" smtClean="0"/>
              <a:t>Đăng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kí</a:t>
            </a:r>
            <a:r>
              <a:rPr lang="en-US" altLang="ko-KR" dirty="0" smtClean="0"/>
              <a:t> ID </a:t>
            </a:r>
            <a:r>
              <a:rPr lang="ko-KR" altLang="en-US" dirty="0" smtClean="0"/>
              <a:t> </a:t>
            </a:r>
            <a:r>
              <a:rPr lang="en-US" altLang="ko-KR" dirty="0"/>
              <a:t>, </a:t>
            </a:r>
            <a:r>
              <a:rPr lang="en-US" altLang="ko-KR" dirty="0" err="1" smtClean="0"/>
              <a:t>bấm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en-US" altLang="ko-KR" dirty="0" smtClean="0"/>
              <a:t> ‘</a:t>
            </a:r>
            <a:r>
              <a:rPr lang="ko-KR" altLang="en-US" dirty="0" err="1"/>
              <a:t>중복확인</a:t>
            </a:r>
            <a:r>
              <a:rPr lang="en-US" altLang="ko-KR" dirty="0" smtClean="0"/>
              <a:t>’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kiểm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tra</a:t>
            </a:r>
            <a:r>
              <a:rPr lang="en-US" altLang="ko-KR" dirty="0" smtClean="0"/>
              <a:t> ID </a:t>
            </a:r>
            <a:r>
              <a:rPr lang="en-US" altLang="ko-KR" dirty="0" err="1" smtClean="0"/>
              <a:t>có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hợp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lệ</a:t>
            </a:r>
            <a:r>
              <a:rPr lang="en-US" altLang="ko-KR" dirty="0" smtClean="0"/>
              <a:t> hay </a:t>
            </a:r>
            <a:r>
              <a:rPr lang="en-US" altLang="ko-KR" dirty="0" err="1" smtClean="0"/>
              <a:t>không</a:t>
            </a:r>
            <a:r>
              <a:rPr lang="en-US" altLang="ko-KR" dirty="0" smtClean="0"/>
              <a:t> </a:t>
            </a:r>
            <a:r>
              <a:rPr lang="ko-KR" altLang="en-US" dirty="0" smtClean="0"/>
              <a:t> </a:t>
            </a:r>
            <a:endParaRPr lang="en-US" altLang="zh-CN" dirty="0"/>
          </a:p>
          <a:p>
            <a:endParaRPr lang="en-US" dirty="0"/>
          </a:p>
          <a:p>
            <a:r>
              <a:rPr lang="en-US" altLang="ko-KR" dirty="0" err="1" smtClean="0"/>
              <a:t>Nhập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mật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khẩu</a:t>
            </a:r>
            <a:r>
              <a:rPr lang="en-US" altLang="ko-KR" dirty="0" smtClean="0"/>
              <a:t> (</a:t>
            </a:r>
            <a:r>
              <a:rPr lang="en-US" altLang="ko-KR" dirty="0" smtClean="0"/>
              <a:t>10 </a:t>
            </a:r>
            <a:r>
              <a:rPr lang="en-US" altLang="ko-KR" dirty="0" err="1" smtClean="0"/>
              <a:t>kí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tự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bao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gồm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Chữ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cái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chữ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số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kí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tự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đặc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biệt</a:t>
            </a:r>
            <a:r>
              <a:rPr lang="en-US" altLang="ko-KR" dirty="0" smtClean="0"/>
              <a:t> ) </a:t>
            </a:r>
            <a:endParaRPr lang="en-US" altLang="zh-CN" dirty="0"/>
          </a:p>
          <a:p>
            <a:endParaRPr lang="en-US" dirty="0"/>
          </a:p>
          <a:p>
            <a:r>
              <a:rPr lang="en-US" altLang="ko-KR" dirty="0" err="1" smtClean="0"/>
              <a:t>Sau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điền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đầy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đủ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nhận</a:t>
            </a:r>
            <a:r>
              <a:rPr lang="en-US" altLang="ko-KR" dirty="0"/>
              <a:t> </a:t>
            </a:r>
            <a:r>
              <a:rPr lang="en-US" altLang="ko-KR" dirty="0" err="1" smtClean="0"/>
              <a:t>các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thông</a:t>
            </a:r>
            <a:r>
              <a:rPr lang="en-US" altLang="ko-KR" dirty="0" smtClean="0"/>
              <a:t> tin </a:t>
            </a:r>
            <a:r>
              <a:rPr lang="en-US" altLang="ko-KR" dirty="0" err="1" smtClean="0"/>
              <a:t>cá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nhân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thì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hành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điền</a:t>
            </a:r>
            <a:r>
              <a:rPr lang="en-US" altLang="ko-KR" dirty="0" smtClean="0"/>
              <a:t> email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số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liên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lạc</a:t>
            </a:r>
            <a:r>
              <a:rPr lang="en-US" altLang="ko-KR" dirty="0" smtClean="0"/>
              <a:t> 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ko-KR" dirty="0" err="1" smtClean="0"/>
              <a:t>Nhấn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nút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xanh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phía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dưới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di </a:t>
            </a:r>
            <a:r>
              <a:rPr lang="en-US" altLang="ko-KR" dirty="0" err="1" smtClean="0"/>
              <a:t>chuyển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đến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theo</a:t>
            </a:r>
            <a:r>
              <a:rPr lang="en-US" altLang="ko-KR" dirty="0" smtClean="0"/>
              <a:t> </a:t>
            </a:r>
            <a:endParaRPr lang="en-US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4" r="22867"/>
          <a:stretch/>
        </p:blipFill>
        <p:spPr>
          <a:xfrm>
            <a:off x="4714453" y="0"/>
            <a:ext cx="7463578" cy="6857999"/>
          </a:xfrm>
        </p:spPr>
      </p:pic>
    </p:spTree>
    <p:extLst>
      <p:ext uri="{BB962C8B-B14F-4D97-AF65-F5344CB8AC3E}">
        <p14:creationId xmlns:p14="http://schemas.microsoft.com/office/powerpoint/2010/main" val="226991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325" y="2871504"/>
            <a:ext cx="7956416" cy="3986496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56042"/>
            <a:ext cx="3932237" cy="3811588"/>
          </a:xfrm>
        </p:spPr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kí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,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bấm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/>
              <a:t> </a:t>
            </a:r>
            <a:r>
              <a:rPr lang="en-US" altLang="ko-KR" dirty="0"/>
              <a:t>[</a:t>
            </a:r>
            <a:r>
              <a:rPr lang="ko-KR" altLang="en-US" dirty="0"/>
              <a:t>로그인</a:t>
            </a:r>
            <a:r>
              <a:rPr lang="en-US" altLang="ko-KR" dirty="0" smtClean="0"/>
              <a:t>]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đăng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nhập</a:t>
            </a:r>
            <a:r>
              <a:rPr lang="en-US" altLang="ko-KR" dirty="0" smtClean="0"/>
              <a:t> </a:t>
            </a:r>
            <a:endParaRPr lang="en-US" dirty="0"/>
          </a:p>
          <a:p>
            <a:r>
              <a:rPr lang="ko-KR" altLang="en-US" dirty="0"/>
              <a:t>로그인 후</a:t>
            </a:r>
            <a:r>
              <a:rPr lang="en-US" altLang="ko-KR" dirty="0"/>
              <a:t>, </a:t>
            </a:r>
            <a:r>
              <a:rPr lang="ko-KR" altLang="en-US" dirty="0"/>
              <a:t>메인 페이지에 있는 </a:t>
            </a:r>
            <a:r>
              <a:rPr lang="en-US" altLang="ko-KR" dirty="0"/>
              <a:t>[</a:t>
            </a:r>
            <a:r>
              <a:rPr lang="ko-KR" altLang="en-US" dirty="0"/>
              <a:t>전자민원</a:t>
            </a:r>
            <a:r>
              <a:rPr lang="en-US" altLang="ko-KR" dirty="0"/>
              <a:t>]</a:t>
            </a:r>
            <a:r>
              <a:rPr lang="ko-KR" altLang="en-US" dirty="0"/>
              <a:t>을 클릭하여 </a:t>
            </a:r>
            <a:r>
              <a:rPr lang="ko-KR" altLang="en-US" dirty="0" smtClean="0"/>
              <a:t>신청</a:t>
            </a:r>
            <a:endParaRPr lang="en-US" altLang="ko-KR" dirty="0" smtClean="0"/>
          </a:p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,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bấm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altLang="ko-KR" dirty="0"/>
              <a:t>[</a:t>
            </a:r>
            <a:r>
              <a:rPr lang="ko-KR" altLang="en-US" dirty="0"/>
              <a:t>전자민원</a:t>
            </a:r>
            <a:r>
              <a:rPr lang="en-US" altLang="ko-KR" dirty="0" smtClean="0"/>
              <a:t>] </a:t>
            </a:r>
            <a:r>
              <a:rPr lang="en-US" altLang="ko-KR" dirty="0" err="1" smtClean="0"/>
              <a:t>và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đăng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kí</a:t>
            </a:r>
            <a:r>
              <a:rPr lang="en-US" altLang="ko-KR" dirty="0" smtClean="0"/>
              <a:t> 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325" y="174736"/>
            <a:ext cx="8028731" cy="259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60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4" r="22350"/>
          <a:stretch/>
        </p:blipFill>
        <p:spPr>
          <a:xfrm>
            <a:off x="4603860" y="0"/>
            <a:ext cx="7588140" cy="6871927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277208"/>
            <a:ext cx="3932237" cy="3811588"/>
          </a:xfrm>
        </p:spPr>
        <p:txBody>
          <a:bodyPr/>
          <a:lstStyle/>
          <a:p>
            <a:r>
              <a:rPr lang="en-US" dirty="0"/>
              <a:t>[</a:t>
            </a:r>
            <a:r>
              <a:rPr lang="ko-KR" altLang="en-US" dirty="0"/>
              <a:t>전자민원</a:t>
            </a:r>
            <a:r>
              <a:rPr lang="en-US" altLang="ko-KR" dirty="0"/>
              <a:t>]</a:t>
            </a:r>
            <a:r>
              <a:rPr lang="ko-KR" altLang="en-US" dirty="0"/>
              <a:t>을 클릭한 후</a:t>
            </a:r>
            <a:r>
              <a:rPr lang="en-US" altLang="ko-KR" dirty="0"/>
              <a:t>, </a:t>
            </a:r>
            <a:r>
              <a:rPr lang="ko-KR" altLang="en-US" dirty="0"/>
              <a:t>본 페이지로 이동</a:t>
            </a:r>
            <a:endParaRPr lang="en-US" dirty="0"/>
          </a:p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bấm</a:t>
            </a:r>
            <a:r>
              <a:rPr lang="en-US" dirty="0" smtClean="0"/>
              <a:t> </a:t>
            </a:r>
            <a:r>
              <a:rPr lang="en-US" altLang="ko-KR" dirty="0"/>
              <a:t>[</a:t>
            </a:r>
            <a:r>
              <a:rPr lang="ko-KR" altLang="en-US" dirty="0"/>
              <a:t>전자민원</a:t>
            </a:r>
            <a:r>
              <a:rPr lang="en-US" altLang="ko-KR" dirty="0" smtClean="0"/>
              <a:t>] </a:t>
            </a:r>
            <a:r>
              <a:rPr lang="en-US" altLang="ko-KR" dirty="0" err="1" smtClean="0"/>
              <a:t>sẽ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xuất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hiện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như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dưới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hình</a:t>
            </a:r>
            <a:r>
              <a:rPr lang="en-US" altLang="ko-KR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[</a:t>
            </a:r>
            <a:r>
              <a:rPr lang="ko-KR" altLang="en-US" dirty="0" smtClean="0"/>
              <a:t>등록 외국인의 체류기간연장허가</a:t>
            </a:r>
            <a:r>
              <a:rPr lang="en-US" altLang="ko-KR" dirty="0" smtClean="0"/>
              <a:t>]</a:t>
            </a:r>
          </a:p>
          <a:p>
            <a:r>
              <a:rPr lang="en-US" dirty="0" err="1"/>
              <a:t>b</a:t>
            </a:r>
            <a:r>
              <a:rPr lang="en-US" dirty="0" err="1" smtClean="0"/>
              <a:t>ấm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kí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màu</a:t>
            </a:r>
            <a:r>
              <a:rPr lang="en-US" dirty="0" smtClean="0"/>
              <a:t> </a:t>
            </a:r>
            <a:r>
              <a:rPr lang="en-US" dirty="0" err="1" smtClean="0"/>
              <a:t>trắng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dưới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070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534621"/>
            <a:ext cx="3932237" cy="905608"/>
          </a:xfrm>
        </p:spPr>
        <p:txBody>
          <a:bodyPr/>
          <a:lstStyle/>
          <a:p>
            <a:r>
              <a:rPr lang="en-US" altLang="zh-CN" dirty="0"/>
              <a:t>7.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601" y="1"/>
            <a:ext cx="7607329" cy="3811588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14350" y="1809749"/>
            <a:ext cx="4257675" cy="4162425"/>
          </a:xfrm>
        </p:spPr>
        <p:txBody>
          <a:bodyPr>
            <a:normAutofit lnSpcReduction="10000"/>
          </a:bodyPr>
          <a:lstStyle/>
          <a:p>
            <a:r>
              <a:rPr lang="ko-KR" altLang="en-US" dirty="0" smtClean="0"/>
              <a:t>아이콘 클릭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다음과 같은 내용이 보임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약관을 읽어본 후 </a:t>
            </a:r>
            <a:r>
              <a:rPr lang="zh-CN" altLang="en-US" dirty="0" smtClean="0"/>
              <a:t> </a:t>
            </a:r>
            <a:r>
              <a:rPr lang="en-US" altLang="zh-CN" dirty="0" smtClean="0"/>
              <a:t>[</a:t>
            </a:r>
            <a:r>
              <a:rPr lang="ko-KR" altLang="en-US" dirty="0" smtClean="0"/>
              <a:t>행정정보등이용에 동의합니다 </a:t>
            </a:r>
            <a:r>
              <a:rPr lang="en-US" altLang="zh-CN" dirty="0" smtClean="0"/>
              <a:t>] </a:t>
            </a:r>
            <a:r>
              <a:rPr lang="ko-KR" altLang="en-US" dirty="0" smtClean="0"/>
              <a:t>를 체크</a:t>
            </a:r>
            <a:endParaRPr lang="en-US" altLang="ko-KR" dirty="0" smtClean="0"/>
          </a:p>
          <a:p>
            <a:r>
              <a:rPr lang="en-US" altLang="zh-CN" dirty="0" smtClean="0"/>
              <a:t> </a:t>
            </a:r>
            <a:r>
              <a:rPr lang="en-US" altLang="zh-CN" dirty="0" err="1" smtClean="0"/>
              <a:t>Sau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khi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hiệu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đó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sẽ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hiện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nội</a:t>
            </a:r>
            <a:r>
              <a:rPr lang="en-US" altLang="zh-CN" dirty="0" smtClean="0"/>
              <a:t> dung </a:t>
            </a:r>
            <a:r>
              <a:rPr lang="en-US" altLang="zh-CN" dirty="0" err="1" smtClean="0"/>
              <a:t>như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bên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dưới</a:t>
            </a:r>
            <a:r>
              <a:rPr lang="en-US" altLang="zh-CN" dirty="0" smtClean="0"/>
              <a:t>. </a:t>
            </a:r>
            <a:r>
              <a:rPr lang="en-US" altLang="zh-CN" dirty="0" err="1" smtClean="0"/>
              <a:t>Vui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lòng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đọc</a:t>
            </a:r>
            <a:r>
              <a:rPr lang="en-US" altLang="zh-CN" dirty="0" smtClean="0"/>
              <a:t> qua </a:t>
            </a:r>
            <a:r>
              <a:rPr lang="en-US" altLang="zh-CN" dirty="0" err="1" smtClean="0"/>
              <a:t>các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điều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khoản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phần</a:t>
            </a:r>
            <a:r>
              <a:rPr lang="en-US" altLang="zh-CN" dirty="0" smtClean="0"/>
              <a:t> </a:t>
            </a:r>
            <a:r>
              <a:rPr lang="en-US" altLang="zh-CN" dirty="0"/>
              <a:t>[</a:t>
            </a:r>
            <a:r>
              <a:rPr lang="ko-KR" altLang="en-US" dirty="0"/>
              <a:t>행정정보등이용에 동의합니다 </a:t>
            </a:r>
            <a:r>
              <a:rPr lang="en-US" altLang="zh-CN" dirty="0"/>
              <a:t>]</a:t>
            </a:r>
            <a:endParaRPr lang="en-US" altLang="zh-CN" dirty="0" smtClean="0"/>
          </a:p>
          <a:p>
            <a:endParaRPr lang="en-US" dirty="0"/>
          </a:p>
          <a:p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chọn</a:t>
            </a:r>
            <a:r>
              <a:rPr lang="en-US" altLang="zh-CN" dirty="0" smtClean="0"/>
              <a:t> [</a:t>
            </a:r>
            <a:r>
              <a:rPr lang="ko-KR" altLang="en-US" dirty="0"/>
              <a:t>본인민원신청 </a:t>
            </a:r>
            <a:r>
              <a:rPr lang="en-US" altLang="zh-CN" dirty="0" smtClean="0"/>
              <a:t>]</a:t>
            </a:r>
            <a:endParaRPr lang="en-US" altLang="ko-KR" dirty="0" smtClean="0"/>
          </a:p>
          <a:p>
            <a:r>
              <a:rPr lang="en-US" altLang="zh-CN" dirty="0" smtClean="0"/>
              <a:t> (</a:t>
            </a:r>
            <a:r>
              <a:rPr lang="en-US" altLang="zh-CN" dirty="0" err="1" smtClean="0"/>
              <a:t>Trường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hợp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đăng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hộ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chọn</a:t>
            </a:r>
            <a:r>
              <a:rPr lang="en-US" altLang="zh-CN" dirty="0" smtClean="0"/>
              <a:t> </a:t>
            </a:r>
            <a:r>
              <a:rPr lang="en-US" altLang="zh-CN" dirty="0" smtClean="0"/>
              <a:t>[</a:t>
            </a:r>
            <a:r>
              <a:rPr lang="ko-KR" altLang="en-US" dirty="0"/>
              <a:t>타인민원신청</a:t>
            </a:r>
            <a:r>
              <a:rPr lang="en-US" altLang="zh-CN" dirty="0"/>
              <a:t>]</a:t>
            </a:r>
            <a:r>
              <a:rPr lang="ko-KR" altLang="en-US" dirty="0"/>
              <a:t>을 선택</a:t>
            </a:r>
            <a:r>
              <a:rPr lang="en-US" altLang="zh-CN" dirty="0"/>
              <a:t>)</a:t>
            </a:r>
          </a:p>
          <a:p>
            <a:endParaRPr lang="en-US" dirty="0"/>
          </a:p>
          <a:p>
            <a:r>
              <a:rPr lang="en-US" altLang="ko-KR" dirty="0" err="1" smtClean="0"/>
              <a:t>Bấm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vào</a:t>
            </a:r>
            <a:r>
              <a:rPr lang="en-US" altLang="ko-KR" dirty="0" smtClean="0"/>
              <a:t> </a:t>
            </a:r>
            <a:r>
              <a:rPr lang="en-US" altLang="zh-CN" dirty="0" smtClean="0"/>
              <a:t>[</a:t>
            </a:r>
            <a:r>
              <a:rPr lang="ko-KR" altLang="en-US" dirty="0"/>
              <a:t>보안프로그램 </a:t>
            </a:r>
            <a:r>
              <a:rPr lang="ko-KR" altLang="en-US" dirty="0" err="1" smtClean="0"/>
              <a:t>설치안내</a:t>
            </a:r>
            <a:r>
              <a:rPr lang="en-US" altLang="ko-KR" dirty="0" smtClean="0"/>
              <a:t>]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cài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đặt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phần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mềm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bảo</a:t>
            </a:r>
            <a:r>
              <a:rPr lang="en-US" altLang="ko-KR" dirty="0" smtClean="0"/>
              <a:t> an , </a:t>
            </a:r>
            <a:r>
              <a:rPr lang="en-US" altLang="ko-KR" dirty="0" err="1" smtClean="0"/>
              <a:t>trong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trường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hợp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không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cài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đặt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vui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lòng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làm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theo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hướng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dẫn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bên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dưới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hành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cài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đặt</a:t>
            </a:r>
            <a:r>
              <a:rPr lang="en-US" altLang="ko-KR" dirty="0" smtClean="0"/>
              <a:t>  </a:t>
            </a:r>
            <a:endParaRPr 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47" y="2642956"/>
            <a:ext cx="5540850" cy="373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8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endParaRPr 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7" r="23140"/>
          <a:stretch/>
        </p:blipFill>
        <p:spPr>
          <a:xfrm>
            <a:off x="4598632" y="-12011"/>
            <a:ext cx="7341833" cy="6880716"/>
          </a:xfrm>
        </p:spPr>
      </p:pic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839916"/>
            <a:ext cx="2982403" cy="1987061"/>
          </a:xfrm>
        </p:spPr>
        <p:txBody>
          <a:bodyPr/>
          <a:lstStyle/>
          <a:p>
            <a:r>
              <a:rPr lang="ko-KR" altLang="en-US" dirty="0"/>
              <a:t>프로그램 설치 후</a:t>
            </a:r>
            <a:r>
              <a:rPr lang="en-US" altLang="ko-KR" dirty="0"/>
              <a:t>, [</a:t>
            </a:r>
            <a:r>
              <a:rPr lang="ko-KR" altLang="en-US" dirty="0"/>
              <a:t>신청하기</a:t>
            </a:r>
            <a:r>
              <a:rPr lang="en-US" altLang="ko-KR" dirty="0"/>
              <a:t>]</a:t>
            </a:r>
            <a:r>
              <a:rPr lang="ko-KR" altLang="en-US" dirty="0"/>
              <a:t>를 클릭</a:t>
            </a:r>
            <a:r>
              <a:rPr lang="en-US" altLang="ko-KR" dirty="0"/>
              <a:t>(</a:t>
            </a:r>
            <a:r>
              <a:rPr lang="ko-KR" altLang="en-US" dirty="0"/>
              <a:t>녹색 버튼</a:t>
            </a:r>
            <a:r>
              <a:rPr lang="en-US" altLang="ko-KR" dirty="0"/>
              <a:t>) </a:t>
            </a:r>
            <a:r>
              <a:rPr lang="ko-KR" altLang="en-US" dirty="0"/>
              <a:t>하여 다음 절차로 이동</a:t>
            </a:r>
            <a:endParaRPr lang="en-US" altLang="zh-CN" dirty="0"/>
          </a:p>
          <a:p>
            <a:r>
              <a:rPr lang="en-US" altLang="zh-CN" dirty="0" err="1" smtClean="0"/>
              <a:t>Sau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khi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đã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cài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đặt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các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chương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trình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bấm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vào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nút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màu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xanh</a:t>
            </a:r>
            <a:r>
              <a:rPr lang="en-US" altLang="zh-CN" dirty="0" smtClean="0"/>
              <a:t> </a:t>
            </a:r>
            <a:r>
              <a:rPr lang="en-US" altLang="ko-KR" dirty="0" smtClean="0"/>
              <a:t> </a:t>
            </a:r>
            <a:r>
              <a:rPr lang="en-US" altLang="ko-KR" dirty="0"/>
              <a:t>[</a:t>
            </a:r>
            <a:r>
              <a:rPr lang="ko-KR" altLang="en-US" dirty="0" smtClean="0"/>
              <a:t>신청하기 </a:t>
            </a:r>
            <a:r>
              <a:rPr lang="en-US" altLang="ko-KR" dirty="0" err="1" smtClean="0"/>
              <a:t>để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đến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giao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diện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tiếp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theo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666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512</Words>
  <Application>Microsoft Office PowerPoint</Application>
  <PresentationFormat>와이드스크린</PresentationFormat>
  <Paragraphs>53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맑은 고딕</vt:lpstr>
      <vt:lpstr>Arial</vt:lpstr>
      <vt:lpstr>Calibri</vt:lpstr>
      <vt:lpstr>Calibri Light</vt:lpstr>
      <vt:lpstr>Office 테마</vt:lpstr>
      <vt:lpstr>HiKorea(www.hikorea.go.kr) Hướng dẫn đăng kí gia hạn visa online trên hikorea 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如何在线上延签</dc:title>
  <dc:creator>Windows 사용자</dc:creator>
  <cp:lastModifiedBy>user</cp:lastModifiedBy>
  <cp:revision>24</cp:revision>
  <dcterms:created xsi:type="dcterms:W3CDTF">2020-03-16T07:12:03Z</dcterms:created>
  <dcterms:modified xsi:type="dcterms:W3CDTF">2020-09-08T07:18:06Z</dcterms:modified>
</cp:coreProperties>
</file>