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722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</p:sldIdLst>
  <p:sldSz cx="6858000" cy="9906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prnPr scaleToFitPaper="1"/>
  <p:showPr showNarration="1">
    <p:present/>
    <p:sldAll/>
    <p:penClr>
      <a:prstClr val="red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def="{5C22544A-7EE6-4342-B048-85BDC9FD1C3A}"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TxStyle/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TxStyle/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horzBarState="maximized">
    <p:restoredLeft sz="17991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-3138" y="24"/>
      </p:cViewPr>
      <p:guideLst>
        <p:guide orient="horz" pos="3114"/>
        <p:guide pos="215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100" d="100"/>
          <a:sy n="100" d="100"/>
        </p:scale>
        <p:origin x="0" y="0"/>
      </p:cViewPr>
      <p:guideLst>
        <p:guide orient="horz" pos="2877"/>
        <p:guide pos="2157"/>
      </p:guideLst>
    </p:cSldViewPr>
  </p:notesViewPr>
  <p:gridSpacing cx="72008" cy="72008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8.xml"  /><Relationship Id="rId11" Type="http://schemas.openxmlformats.org/officeDocument/2006/relationships/slide" Target="slides/slide9.xml"  /><Relationship Id="rId12" Type="http://schemas.openxmlformats.org/officeDocument/2006/relationships/slide" Target="slides/slide10.xml"  /><Relationship Id="rId13" Type="http://schemas.openxmlformats.org/officeDocument/2006/relationships/slide" Target="slides/slide11.xml"  /><Relationship Id="rId14" Type="http://schemas.openxmlformats.org/officeDocument/2006/relationships/slide" Target="slides/slide12.xml"  /><Relationship Id="rId15" Type="http://schemas.openxmlformats.org/officeDocument/2006/relationships/slide" Target="slides/slide13.xml"  /><Relationship Id="rId16" Type="http://schemas.openxmlformats.org/officeDocument/2006/relationships/slide" Target="slides/slide14.xml"  /><Relationship Id="rId17" Type="http://schemas.openxmlformats.org/officeDocument/2006/relationships/slide" Target="slides/slide15.xml"  /><Relationship Id="rId18" Type="http://schemas.openxmlformats.org/officeDocument/2006/relationships/slide" Target="slides/slide16.xml"  /><Relationship Id="rId19" Type="http://schemas.openxmlformats.org/officeDocument/2006/relationships/slide" Target="slides/slide17.xml"  /><Relationship Id="rId2" Type="http://schemas.openxmlformats.org/officeDocument/2006/relationships/notesMaster" Target="notesMasters/notesMaster1.xml"  /><Relationship Id="rId20" Type="http://schemas.openxmlformats.org/officeDocument/2006/relationships/slide" Target="slides/slide18.xml"  /><Relationship Id="rId21" Type="http://schemas.openxmlformats.org/officeDocument/2006/relationships/slide" Target="slides/slide19.xml"  /><Relationship Id="rId22" Type="http://schemas.openxmlformats.org/officeDocument/2006/relationships/slide" Target="slides/slide20.xml"  /><Relationship Id="rId23" Type="http://schemas.openxmlformats.org/officeDocument/2006/relationships/slide" Target="slides/slide21.xml"  /><Relationship Id="rId24" Type="http://schemas.openxmlformats.org/officeDocument/2006/relationships/slide" Target="slides/slide22.xml"  /><Relationship Id="rId25" Type="http://schemas.openxmlformats.org/officeDocument/2006/relationships/slide" Target="slides/slide23.xml"  /><Relationship Id="rId26" Type="http://schemas.openxmlformats.org/officeDocument/2006/relationships/slide" Target="slides/slide24.xml"  /><Relationship Id="rId27" Type="http://schemas.openxmlformats.org/officeDocument/2006/relationships/slide" Target="slides/slide25.xml"  /><Relationship Id="rId28" Type="http://schemas.openxmlformats.org/officeDocument/2006/relationships/slide" Target="slides/slide26.xml"  /><Relationship Id="rId29" Type="http://schemas.openxmlformats.org/officeDocument/2006/relationships/presProps" Target="presProps.xml"  /><Relationship Id="rId3" Type="http://schemas.openxmlformats.org/officeDocument/2006/relationships/slide" Target="slides/slide1.xml"  /><Relationship Id="rId30" Type="http://schemas.openxmlformats.org/officeDocument/2006/relationships/viewProps" Target="viewProps.xml"  /><Relationship Id="rId31" Type="http://schemas.openxmlformats.org/officeDocument/2006/relationships/theme" Target="theme/theme1.xml"  /><Relationship Id="rId32" Type="http://schemas.openxmlformats.org/officeDocument/2006/relationships/tableStyles" Target="tableStyles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slide" Target="slides/slide5.xml"  /><Relationship Id="rId8" Type="http://schemas.openxmlformats.org/officeDocument/2006/relationships/slide" Target="slides/slide6.xml"  /><Relationship Id="rId9" Type="http://schemas.openxmlformats.org/officeDocument/2006/relationships/slide" Target="slides/slide7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38A6F317-C71B-40A5-B6FD-62EAABC2EC9D}" type="datetime1">
              <a:rPr lang="ko-KR" altLang="en-US"/>
              <a:pPr lvl="0">
                <a:defRPr/>
              </a:pPr>
              <a:t>2022-08-05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2360613" y="1143000"/>
            <a:ext cx="21367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B1CE694D-BD7B-4FE3-8973-A6FF19E7170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B1CE694D-BD7B-4FE3-8973-A6FF19E7170C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Relationship Id="rId2" Type="http://schemas.openxmlformats.org/officeDocument/2006/relationships/image" Target="../media/image1.png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Relationship Id="rId2" Type="http://schemas.openxmlformats.org/officeDocument/2006/relationships/image" Target="../media/image2.png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Relationship Id="rId2" Type="http://schemas.openxmlformats.org/officeDocument/2006/relationships/image" Target="../media/image3.png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D237-B937-41B2-B04E-72483F70BD55}" type="datetimeFigureOut">
              <a:rPr lang="ko-KR" altLang="en-US" smtClean="0"/>
              <a:pPr/>
              <a:t>2019-04-23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F3DBB-A32D-4C75-8C9F-70D2F12874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8188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8"/>
          <p:cNvSpPr/>
          <p:nvPr userDrawn="1"/>
        </p:nvSpPr>
        <p:spPr>
          <a:xfrm>
            <a:off x="0" y="-1200"/>
            <a:ext cx="6858000" cy="9907200"/>
          </a:xfrm>
          <a:custGeom>
            <a:avLst/>
            <a:gdLst/>
            <a:ahLst/>
            <a:cxnLst/>
            <a:rect l="l" t="t" r="r" b="b"/>
            <a:pathLst>
              <a:path w="7559980" h="10692003">
                <a:moveTo>
                  <a:pt x="0" y="0"/>
                </a:moveTo>
                <a:lnTo>
                  <a:pt x="0" y="10692003"/>
                </a:lnTo>
                <a:lnTo>
                  <a:pt x="7559980" y="10692003"/>
                </a:lnTo>
                <a:lnTo>
                  <a:pt x="755998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DE8"/>
          </a:solid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>
          <a:xfrm>
            <a:off x="4843463" y="9181396"/>
            <a:ext cx="1543050" cy="527403"/>
          </a:xfrm>
        </p:spPr>
        <p:txBody>
          <a:bodyPr/>
          <a:lstStyle/>
          <a:p>
            <a:fld id="{7CE8D237-B937-41B2-B04E-72483F70BD55}" type="datetimeFigureOut">
              <a:rPr lang="ko-KR" altLang="en-US" smtClean="0"/>
              <a:pPr/>
              <a:t>2019-04-23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>
          <a:xfrm>
            <a:off x="471488" y="9181396"/>
            <a:ext cx="1543050" cy="527403"/>
          </a:xfrm>
        </p:spPr>
        <p:txBody>
          <a:bodyPr/>
          <a:lstStyle>
            <a:lvl1pPr algn="l">
              <a:defRPr sz="1200"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fld id="{18EF3DBB-A32D-4C75-8C9F-70D2F12874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06729800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D237-B937-41B2-B04E-72483F70BD55}" type="datetimeFigureOut">
              <a:rPr lang="ko-KR" altLang="en-US" smtClean="0"/>
              <a:pPr/>
              <a:t>2019-04-23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F3DBB-A32D-4C75-8C9F-70D2F12874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6797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59474" y="201729"/>
            <a:ext cx="2263097" cy="487203"/>
          </a:xfrm>
        </p:spPr>
        <p:txBody>
          <a:bodyPr>
            <a:normAutofit/>
          </a:bodyPr>
          <a:lstStyle>
            <a:lvl1pPr algn="r">
              <a:defRPr sz="1500" b="1" i="1">
                <a:latin typeface="08서울한강체 M" panose="02020603020101020101" pitchFamily="18" charset="-127"/>
                <a:ea typeface="08서울한강체 M" panose="02020603020101020101" pitchFamily="18" charset="-12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900614" y="9181395"/>
            <a:ext cx="1543050" cy="527403"/>
          </a:xfrm>
        </p:spPr>
        <p:txBody>
          <a:bodyPr/>
          <a:lstStyle/>
          <a:p>
            <a:fld id="{7CE8D237-B937-41B2-B04E-72483F70BD55}" type="datetimeFigureOut">
              <a:rPr lang="ko-KR" altLang="en-US" smtClean="0"/>
              <a:pPr/>
              <a:t>2019-04-23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87958" y="9181396"/>
            <a:ext cx="2314575" cy="527403"/>
          </a:xfrm>
        </p:spPr>
        <p:txBody>
          <a:bodyPr/>
          <a:lstStyle/>
          <a:p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46827" y="9181395"/>
            <a:ext cx="1543050" cy="527403"/>
          </a:xfrm>
        </p:spPr>
        <p:txBody>
          <a:bodyPr/>
          <a:lstStyle>
            <a:lvl1pPr algn="l">
              <a:defRPr sz="1200"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fld id="{18EF3DBB-A32D-4C75-8C9F-70D2F12874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0063067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D237-B937-41B2-B04E-72483F70BD55}" type="datetimeFigureOut">
              <a:rPr lang="ko-KR" altLang="en-US" smtClean="0"/>
              <a:pPr/>
              <a:t>2019-04-23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F3DBB-A32D-4C75-8C9F-70D2F12874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19495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843463" y="9181395"/>
            <a:ext cx="1543050" cy="527403"/>
          </a:xfrm>
        </p:spPr>
        <p:txBody>
          <a:bodyPr/>
          <a:lstStyle/>
          <a:p>
            <a:fld id="{7CE8D237-B937-41B2-B04E-72483F70BD55}" type="datetimeFigureOut">
              <a:rPr lang="ko-KR" altLang="en-US" smtClean="0"/>
              <a:pPr/>
              <a:t>2019-04-23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71488" y="9181396"/>
            <a:ext cx="1543050" cy="527403"/>
          </a:xfrm>
        </p:spPr>
        <p:txBody>
          <a:bodyPr/>
          <a:lstStyle>
            <a:lvl1pPr algn="l">
              <a:defRPr sz="1200"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fld id="{18EF3DBB-A32D-4C75-8C9F-70D2F12874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644511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3"/>
          <p:cNvSpPr/>
          <p:nvPr userDrawn="1"/>
        </p:nvSpPr>
        <p:spPr>
          <a:xfrm>
            <a:off x="0" y="-1200"/>
            <a:ext cx="6858000" cy="9907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01329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8D237-B937-41B2-B04E-72483F70BD55}" type="datetimeFigureOut">
              <a:rPr lang="ko-KR" altLang="en-US" smtClean="0"/>
              <a:pPr/>
              <a:t>2019-04-23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F3DBB-A32D-4C75-8C9F-70D2F128744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13770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/>
          <p:cNvSpPr/>
          <p:nvPr userDrawn="1"/>
        </p:nvSpPr>
        <p:spPr>
          <a:xfrm>
            <a:off x="6095" y="253"/>
            <a:ext cx="6858000" cy="9907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40947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4"/>
          <p:cNvSpPr/>
          <p:nvPr userDrawn="1"/>
        </p:nvSpPr>
        <p:spPr>
          <a:xfrm>
            <a:off x="6095" y="253"/>
            <a:ext cx="6858000" cy="9907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16410666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theme" Target="../theme/theme1.xml"  /><Relationship Id="rId12" Type="http://schemas.openxmlformats.org/officeDocument/2006/relationships/image" Target="../media/image4.png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Office 테마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 idx="0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7CE8D237-B937-41B2-B04E-72483F70BD55}" type="datetime1">
              <a:rPr lang="ko-KR" altLang="en-US"/>
              <a:pPr lvl="0">
                <a:defRPr/>
              </a:pPr>
              <a:t>2022-08-02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18EF3DBB-A32D-4C75-8C9F-70D2F128744C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  <p:pic>
        <p:nvPicPr>
          <p:cNvPr id="7" name=""/>
          <p:cNvPicPr>
            <a:picLocks noChangeAspect="1"/>
          </p:cNvPicPr>
          <p:nvPr userDrawn="1"/>
        </p:nvPicPr>
        <p:blipFill rotWithShape="1">
          <a:blip r:embed="rId12"/>
          <a:stretch>
            <a:fillRect/>
          </a:stretch>
        </p:blipFill>
        <p:spPr>
          <a:xfrm>
            <a:off x="4909746" y="182852"/>
            <a:ext cx="1772794" cy="287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</p:sldLayoutIdLst>
  <p:transition xmlns:mc="http://schemas.openxmlformats.org/markup-compatibility/2006" xmlns:hp="http://schemas.haansoft.com/office/presentation/8.0" mc:Ignorable="hp" hp:hslDur="500"/>
  <p:txStyles>
    <p:titleStyle>
      <a:lvl1pPr algn="l" defTabSz="685800" rtl="0" eaLnBrk="1" latinLnBrk="1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1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1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1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1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1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1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1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1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1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.xml"  /><Relationship Id="rId2" Type="http://schemas.openxmlformats.org/officeDocument/2006/relationships/slideLayout" Target="../slideLayouts/slideLayout1.xml"  /><Relationship Id="rId3" Type="http://schemas.openxmlformats.org/officeDocument/2006/relationships/image" Target="../media/image4.pn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3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4.jpeg"  /><Relationship Id="rId3" Type="http://schemas.openxmlformats.org/officeDocument/2006/relationships/image" Target="../media/image15.jpeg"  /><Relationship Id="rId4" Type="http://schemas.openxmlformats.org/officeDocument/2006/relationships/image" Target="../media/image16.jpeg"  /><Relationship Id="rId5" Type="http://schemas.openxmlformats.org/officeDocument/2006/relationships/image" Target="../media/image17.jpe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8.jpeg"  /><Relationship Id="rId3" Type="http://schemas.openxmlformats.org/officeDocument/2006/relationships/image" Target="../media/image19.jpeg"  /><Relationship Id="rId4" Type="http://schemas.openxmlformats.org/officeDocument/2006/relationships/image" Target="../media/image20.jpeg"  /><Relationship Id="rId5" Type="http://schemas.openxmlformats.org/officeDocument/2006/relationships/image" Target="../media/image21.jpe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2.jpeg"  /><Relationship Id="rId3" Type="http://schemas.openxmlformats.org/officeDocument/2006/relationships/image" Target="../media/image23.jpeg"  /><Relationship Id="rId4" Type="http://schemas.openxmlformats.org/officeDocument/2006/relationships/image" Target="../media/image24.jpeg"  /><Relationship Id="rId5" Type="http://schemas.openxmlformats.org/officeDocument/2006/relationships/image" Target="../media/image25.jpe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6.jpeg"  /><Relationship Id="rId3" Type="http://schemas.openxmlformats.org/officeDocument/2006/relationships/image" Target="../media/image27.jpeg"  /><Relationship Id="rId4" Type="http://schemas.openxmlformats.org/officeDocument/2006/relationships/image" Target="../media/image28.jpeg"  /></Relationships>
</file>

<file path=ppt/slides/_rels/slide1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29.jpeg"  /><Relationship Id="rId3" Type="http://schemas.openxmlformats.org/officeDocument/2006/relationships/image" Target="../media/image30.jpeg"  /><Relationship Id="rId4" Type="http://schemas.openxmlformats.org/officeDocument/2006/relationships/image" Target="../media/image31.jpeg"  /><Relationship Id="rId5" Type="http://schemas.openxmlformats.org/officeDocument/2006/relationships/image" Target="../media/image32.jpeg"  /></Relationships>
</file>

<file path=ppt/slides/_rels/slide1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3.png"  /><Relationship Id="rId3" Type="http://schemas.openxmlformats.org/officeDocument/2006/relationships/image" Target="../media/image34.png"  /><Relationship Id="rId4" Type="http://schemas.openxmlformats.org/officeDocument/2006/relationships/image" Target="../media/image35.png"  /><Relationship Id="rId5" Type="http://schemas.openxmlformats.org/officeDocument/2006/relationships/image" Target="../media/image36.png"  /></Relationships>
</file>

<file path=ppt/slides/_rels/slide1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7.png"  /><Relationship Id="rId3" Type="http://schemas.openxmlformats.org/officeDocument/2006/relationships/image" Target="../media/image38.png"  /></Relationships>
</file>

<file path=ppt/slides/_rels/slide1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9.jpeg"  /><Relationship Id="rId3" Type="http://schemas.openxmlformats.org/officeDocument/2006/relationships/image" Target="../media/image40.png"  /></Relationships>
</file>

<file path=ppt/slides/_rels/slide1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1.png"  /><Relationship Id="rId3" Type="http://schemas.openxmlformats.org/officeDocument/2006/relationships/image" Target="../media/image42.png"  /><Relationship Id="rId4" Type="http://schemas.openxmlformats.org/officeDocument/2006/relationships/image" Target="../media/image43.png"  /><Relationship Id="rId5" Type="http://schemas.openxmlformats.org/officeDocument/2006/relationships/image" Target="../media/image44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5.xml"  /><Relationship Id="rId2" Type="http://schemas.openxmlformats.org/officeDocument/2006/relationships/image" Target="../media/image5.png"  /></Relationships>
</file>

<file path=ppt/slides/_rels/slide2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5.png"  /><Relationship Id="rId3" Type="http://schemas.openxmlformats.org/officeDocument/2006/relationships/image" Target="../media/image46.png"  /><Relationship Id="rId4" Type="http://schemas.openxmlformats.org/officeDocument/2006/relationships/image" Target="../media/image47.png"  /></Relationships>
</file>

<file path=ppt/slides/_rels/slide2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48.png"  /><Relationship Id="rId3" Type="http://schemas.openxmlformats.org/officeDocument/2006/relationships/image" Target="../media/image49.jpeg"  /><Relationship Id="rId4" Type="http://schemas.openxmlformats.org/officeDocument/2006/relationships/image" Target="../media/image50.png"  /></Relationships>
</file>

<file path=ppt/slides/_rels/slide2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51.jpeg"  /><Relationship Id="rId3" Type="http://schemas.openxmlformats.org/officeDocument/2006/relationships/image" Target="../media/image52.png"  /><Relationship Id="rId4" Type="http://schemas.openxmlformats.org/officeDocument/2006/relationships/image" Target="../media/image53.png"  /><Relationship Id="rId5" Type="http://schemas.openxmlformats.org/officeDocument/2006/relationships/image" Target="../media/image54.png"  /><Relationship Id="rId6" Type="http://schemas.openxmlformats.org/officeDocument/2006/relationships/image" Target="../media/image55.png"  /><Relationship Id="rId7" Type="http://schemas.openxmlformats.org/officeDocument/2006/relationships/image" Target="../media/image56.png"  /><Relationship Id="rId8" Type="http://schemas.openxmlformats.org/officeDocument/2006/relationships/image" Target="../media/image57.png"  /></Relationships>
</file>

<file path=ppt/slides/_rels/slide2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58.png"  /><Relationship Id="rId3" Type="http://schemas.openxmlformats.org/officeDocument/2006/relationships/image" Target="../media/image59.png"  /><Relationship Id="rId4" Type="http://schemas.openxmlformats.org/officeDocument/2006/relationships/image" Target="../media/image60.png"  /><Relationship Id="rId5" Type="http://schemas.openxmlformats.org/officeDocument/2006/relationships/image" Target="../media/image61.jpeg"  /><Relationship Id="rId6" Type="http://schemas.openxmlformats.org/officeDocument/2006/relationships/image" Target="../media/image62.png"  /><Relationship Id="rId7" Type="http://schemas.openxmlformats.org/officeDocument/2006/relationships/image" Target="../media/image63.jpeg"  /><Relationship Id="rId8" Type="http://schemas.openxmlformats.org/officeDocument/2006/relationships/image" Target="../media/image64.png"  /><Relationship Id="rId9" Type="http://schemas.openxmlformats.org/officeDocument/2006/relationships/image" Target="../media/image65.png"  /></Relationships>
</file>

<file path=ppt/slides/_rels/slide2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66.png"  /><Relationship Id="rId3" Type="http://schemas.openxmlformats.org/officeDocument/2006/relationships/image" Target="../media/image67.png"  /><Relationship Id="rId4" Type="http://schemas.openxmlformats.org/officeDocument/2006/relationships/image" Target="../media/image68.png"  /><Relationship Id="rId5" Type="http://schemas.openxmlformats.org/officeDocument/2006/relationships/image" Target="../media/image69.jpeg"  /><Relationship Id="rId6" Type="http://schemas.openxmlformats.org/officeDocument/2006/relationships/image" Target="../media/image70.png"  /></Relationships>
</file>

<file path=ppt/slides/_rels/slide2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71.jpeg"  /><Relationship Id="rId3" Type="http://schemas.openxmlformats.org/officeDocument/2006/relationships/image" Target="../media/image72.png"  /><Relationship Id="rId4" Type="http://schemas.openxmlformats.org/officeDocument/2006/relationships/image" Target="../media/image73.png"  /></Relationships>
</file>

<file path=ppt/slides/_rels/slide2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5.xml"  /><Relationship Id="rId2" Type="http://schemas.openxmlformats.org/officeDocument/2006/relationships/image" Target="../media/image4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6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6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7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8.xml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10" Type="http://schemas.openxmlformats.org/officeDocument/2006/relationships/image" Target="../media/image10.png"  /><Relationship Id="rId2" Type="http://schemas.openxmlformats.org/officeDocument/2006/relationships/image" Target="../media/image8.png"  /><Relationship Id="rId3" Type="http://schemas.openxmlformats.org/officeDocument/2006/relationships/image" Target="../media/image9.png"  /><Relationship Id="rId4" Type="http://schemas.openxmlformats.org/officeDocument/2006/relationships/image" Target="../media/image10.png"  /><Relationship Id="rId5" Type="http://schemas.openxmlformats.org/officeDocument/2006/relationships/image" Target="../media/image11.png"  /><Relationship Id="rId6" Type="http://schemas.openxmlformats.org/officeDocument/2006/relationships/image" Target="../media/image9.png"  /><Relationship Id="rId7" Type="http://schemas.openxmlformats.org/officeDocument/2006/relationships/image" Target="../media/image12.png"  /><Relationship Id="rId8" Type="http://schemas.openxmlformats.org/officeDocument/2006/relationships/image" Target="../media/image8.png"  /><Relationship Id="rId9" Type="http://schemas.openxmlformats.org/officeDocument/2006/relationships/image" Target="../media/image9.pn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9.xml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921971" y="1361608"/>
            <a:ext cx="5437390" cy="5492566"/>
          </a:xfrm>
        </p:spPr>
        <p:txBody>
          <a:bodyPr>
            <a:normAutofit/>
          </a:bodyPr>
          <a:lstStyle/>
          <a:p>
            <a:pPr algn="l">
              <a:defRPr/>
            </a:pPr>
            <a:br>
              <a:rPr lang="en-US" altLang="ko-KR" sz="3000">
                <a:latin typeface="나눔고딕 ExtraBold"/>
                <a:ea typeface="나눔고딕 ExtraBold"/>
                <a:cs typeface="+mn-cs"/>
              </a:rPr>
            </a:br>
            <a:r>
              <a:rPr lang="en-US" altLang="ko-KR" sz="7300" b="1">
                <a:latin typeface="+mj-ea"/>
              </a:rPr>
              <a:t>ONE DREAM </a:t>
            </a:r>
            <a:r>
              <a:rPr lang="en-US" altLang="ko-KR" sz="7300" b="1">
                <a:solidFill>
                  <a:srgbClr val="0000ff"/>
                </a:solidFill>
                <a:latin typeface="+mj-ea"/>
              </a:rPr>
              <a:t>SOUND</a:t>
            </a:r>
            <a:r>
              <a:rPr lang="ko-KR" altLang="en-US" sz="7300" b="1">
                <a:solidFill>
                  <a:srgbClr val="0000ff"/>
                </a:solidFill>
                <a:latin typeface="+mj-ea"/>
              </a:rPr>
              <a:t> </a:t>
            </a:r>
            <a:br>
              <a:rPr lang="en-US" altLang="ko-KR" sz="7300" b="1">
                <a:latin typeface="+mj-ea"/>
              </a:rPr>
            </a:br>
            <a:r>
              <a:rPr lang="ko-KR" altLang="en-US" sz="7300" b="1">
                <a:latin typeface="+mj-ea"/>
              </a:rPr>
              <a:t>지명원</a:t>
            </a:r>
            <a:endParaRPr lang="ko-KR" altLang="en-US" sz="7300" b="1">
              <a:latin typeface="+mj-ea"/>
            </a:endParaRPr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2166761" y="9193184"/>
            <a:ext cx="2524477" cy="4096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6"/>
          <p:cNvSpPr txBox="1"/>
          <p:nvPr/>
        </p:nvSpPr>
        <p:spPr>
          <a:xfrm>
            <a:off x="590797" y="807944"/>
            <a:ext cx="1491507" cy="91608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/>
          <a:p>
            <a:pPr marL="12700" marR="6350">
              <a:lnSpc>
                <a:spcPct val="109900"/>
              </a:lnSpc>
              <a:defRPr/>
            </a:pPr>
            <a:r>
              <a:rPr sz="1500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Technical</a:t>
            </a:r>
            <a:r>
              <a:rPr sz="1500" spc="-80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 </a:t>
            </a:r>
            <a:r>
              <a:rPr sz="1500" spc="-9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e</a:t>
            </a:r>
            <a:r>
              <a:rPr sz="1500" spc="-110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xpe</a:t>
            </a:r>
            <a:r>
              <a:rPr sz="1500" spc="-70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r</a:t>
            </a:r>
            <a:r>
              <a:rPr sz="1500" spc="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t </a:t>
            </a:r>
            <a:r>
              <a:rPr sz="2000" spc="-160">
                <a:solidFill>
                  <a:srgbClr val="231f20"/>
                </a:solidFill>
                <a:latin typeface="나눔고딕 ExtraBold"/>
                <a:ea typeface="나눔고딕 ExtraBold"/>
                <a:cs typeface="바탕"/>
              </a:rPr>
              <a:t>기술자</a:t>
            </a:r>
            <a:r>
              <a:rPr sz="2000" spc="-140">
                <a:solidFill>
                  <a:srgbClr val="231f20"/>
                </a:solidFill>
                <a:latin typeface="나눔고딕 ExtraBold"/>
                <a:ea typeface="나눔고딕 ExtraBold"/>
                <a:cs typeface="바탕"/>
              </a:rPr>
              <a:t> </a:t>
            </a:r>
            <a:endParaRPr sz="2000" spc="-140">
              <a:solidFill>
                <a:srgbClr val="231f20"/>
              </a:solidFill>
              <a:latin typeface="나눔고딕 ExtraBold"/>
              <a:ea typeface="나눔고딕 ExtraBold"/>
              <a:cs typeface="바탕"/>
            </a:endParaRPr>
          </a:p>
          <a:p>
            <a:pPr marL="12700" marR="6350">
              <a:lnSpc>
                <a:spcPct val="109900"/>
              </a:lnSpc>
              <a:defRPr/>
            </a:pPr>
            <a:r>
              <a:rPr sz="2000" spc="-140">
                <a:solidFill>
                  <a:srgbClr val="231f20"/>
                </a:solidFill>
                <a:latin typeface="나눔고딕 ExtraBold"/>
                <a:ea typeface="나눔고딕 ExtraBold"/>
                <a:cs typeface="바탕"/>
              </a:rPr>
              <a:t>보유현황</a:t>
            </a:r>
            <a:endParaRPr sz="2000">
              <a:latin typeface="나눔고딕 ExtraBold"/>
              <a:ea typeface="나눔고딕 ExtraBold"/>
              <a:cs typeface="바탕"/>
            </a:endParaRPr>
          </a:p>
        </p:txBody>
      </p:sp>
      <p:sp>
        <p:nvSpPr>
          <p:cNvPr id="3" name="object 7"/>
          <p:cNvSpPr/>
          <p:nvPr/>
        </p:nvSpPr>
        <p:spPr>
          <a:xfrm>
            <a:off x="540004" y="588859"/>
            <a:ext cx="1619986" cy="276999"/>
          </a:xfrm>
          <a:custGeom>
            <a:avLst/>
            <a:gdLst/>
            <a:rect l="l" t="t" r="r" b="b"/>
            <a:pathLst>
              <a:path w="1619986">
                <a:moveTo>
                  <a:pt x="0" y="0"/>
                </a:moveTo>
                <a:lnTo>
                  <a:pt x="1619986" y="0"/>
                </a:lnTo>
              </a:path>
            </a:pathLst>
          </a:custGeom>
          <a:ln w="3810">
            <a:solidFill>
              <a:srgbClr val="0099d9"/>
            </a:solidFill>
          </a:ln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endParaRPr>
              <a:latin typeface="나눔고딕"/>
              <a:ea typeface="나눔고딕"/>
            </a:endParaRPr>
          </a:p>
        </p:txBody>
      </p:sp>
      <p:pic>
        <p:nvPicPr>
          <p:cNvPr id="64" name="그림 6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01898" y="2031133"/>
            <a:ext cx="1632692" cy="1405961"/>
          </a:xfrm>
          <a:prstGeom prst="rect">
            <a:avLst/>
          </a:prstGeom>
        </p:spPr>
      </p:pic>
      <p:sp>
        <p:nvSpPr>
          <p:cNvPr id="66" name="슬라이드 번호 개체 틀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  <p:sp>
        <p:nvSpPr>
          <p:cNvPr id="67" name="제목 41"/>
          <p:cNvSpPr txBox="1"/>
          <p:nvPr/>
        </p:nvSpPr>
        <p:spPr>
          <a:xfrm>
            <a:off x="4482013" y="162151"/>
            <a:ext cx="2263097" cy="48720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500" b="1" i="1" kern="1200">
                <a:solidFill>
                  <a:schemeClr val="tx1"/>
                </a:solidFill>
                <a:latin typeface="08서울한강체 M"/>
                <a:ea typeface="08서울한강체 M"/>
                <a:cs typeface="+mj-cs"/>
              </a:defRPr>
            </a:lvl1pPr>
          </a:lstStyle>
          <a:p>
            <a:pPr lvl="0">
              <a:defRPr/>
            </a:pPr>
            <a:endParaRPr lang="ko-KR" altLang="en-US">
              <a:latin typeface="HY나무M"/>
              <a:ea typeface="HY나무M"/>
            </a:endParaRPr>
          </a:p>
        </p:txBody>
      </p:sp>
      <p:graphicFrame>
        <p:nvGraphicFramePr>
          <p:cNvPr id="68" name="표 67"/>
          <p:cNvGraphicFramePr>
            <a:graphicFrameLocks noGrp="1"/>
          </p:cNvGraphicFramePr>
          <p:nvPr/>
        </p:nvGraphicFramePr>
        <p:xfrm>
          <a:off x="2611375" y="601559"/>
          <a:ext cx="3842875" cy="9177410"/>
        </p:xfrm>
        <a:graphic>
          <a:graphicData uri="http://schemas.openxmlformats.org/drawingml/2006/table">
            <a:tbl>
              <a:tblPr>
                <a:tableStyleId>{0E3FDE45-AF77-4B5C-9715-49D594BDF05E}</a:tableStyleId>
              </a:tblPr>
              <a:tblGrid>
                <a:gridCol w="384683"/>
                <a:gridCol w="880409"/>
                <a:gridCol w="1071563"/>
                <a:gridCol w="466090"/>
                <a:gridCol w="574040"/>
                <a:gridCol w="466090"/>
              </a:tblGrid>
              <a:tr h="563170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effectLst/>
                          <a:latin typeface="+mj-ea"/>
                          <a:ea typeface="+mj-ea"/>
                        </a:rPr>
                        <a:t>번호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effectLst/>
                          <a:latin typeface="+mj-ea"/>
                          <a:ea typeface="+mj-ea"/>
                        </a:rPr>
                        <a:t>성 명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직책</a:t>
                      </a:r>
                      <a:endParaRPr lang="en-US" altLang="ko-KR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effectLst/>
                          <a:latin typeface="+mj-ea"/>
                          <a:ea typeface="+mj-ea"/>
                        </a:rPr>
                        <a:t>경 력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구분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effectLst/>
                          <a:latin typeface="+mj-ea"/>
                          <a:ea typeface="+mj-ea"/>
                        </a:rPr>
                        <a:t>비 고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430440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kern="0" spc="0"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effectLst/>
                          <a:latin typeface="+mj-ea"/>
                          <a:ea typeface="+mj-ea"/>
                        </a:rPr>
                        <a:t>김길봉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대표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kern="0" spc="0">
                          <a:effectLst/>
                          <a:latin typeface="+mj-ea"/>
                          <a:ea typeface="+mj-ea"/>
                        </a:rPr>
                        <a:t>25</a:t>
                      </a:r>
                      <a:r>
                        <a:rPr lang="ko-KR" altLang="en-US" sz="1100" kern="0" spc="0">
                          <a:effectLst/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대표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480589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kern="0" spc="0"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김선우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팀장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kern="0" spc="0">
                          <a:effectLst/>
                          <a:latin typeface="+mj-ea"/>
                          <a:ea typeface="+mj-ea"/>
                        </a:rPr>
                        <a:t>19</a:t>
                      </a:r>
                      <a:r>
                        <a:rPr lang="ko-KR" altLang="en-US" sz="1100" kern="0" spc="0">
                          <a:effectLst/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effectLst/>
                          <a:latin typeface="+mj-ea"/>
                          <a:ea typeface="+mj-ea"/>
                        </a:rPr>
                        <a:t>기사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500500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kern="0" spc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effectLst/>
                          <a:latin typeface="+mj-ea"/>
                          <a:ea typeface="+mj-ea"/>
                        </a:rPr>
                        <a:t>정구영</a:t>
                      </a:r>
                      <a:endParaRPr lang="ko-KR" altLang="en-US" sz="1100" kern="0" spc="0"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팀장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kern="0" spc="0">
                          <a:effectLst/>
                          <a:latin typeface="+mj-ea"/>
                          <a:ea typeface="+mj-ea"/>
                        </a:rPr>
                        <a:t>11</a:t>
                      </a:r>
                      <a:r>
                        <a:rPr lang="ko-KR" altLang="en-US" sz="1100" kern="0" spc="0">
                          <a:effectLst/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effectLst/>
                          <a:latin typeface="+mj-ea"/>
                          <a:ea typeface="+mj-ea"/>
                        </a:rPr>
                        <a:t>기사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529695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kern="0" spc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김훈일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팀장</a:t>
                      </a:r>
                      <a:endParaRPr lang="en-US" altLang="ko-KR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en-US" altLang="ko-KR" sz="1100">
                          <a:latin typeface="+mj-ea"/>
                          <a:ea typeface="+mj-ea"/>
                        </a:rPr>
                        <a:t>9</a:t>
                      </a:r>
                      <a:r>
                        <a:rPr lang="ko-KR" altLang="en-US" sz="110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기사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529696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6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박솔림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팀장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en-US" altLang="ko-KR" sz="1100">
                          <a:latin typeface="+mj-ea"/>
                          <a:ea typeface="+mj-ea"/>
                        </a:rPr>
                        <a:t>6</a:t>
                      </a:r>
                      <a:r>
                        <a:rPr lang="ko-KR" altLang="en-US" sz="110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기사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549136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7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6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황은지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팀장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기사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516111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8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이나리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팀장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en-US" altLang="ko-KR" sz="1100">
                          <a:latin typeface="+mj-ea"/>
                          <a:ea typeface="+mj-ea"/>
                        </a:rPr>
                        <a:t>4</a:t>
                      </a:r>
                      <a:r>
                        <a:rPr lang="ko-KR" altLang="en-US" sz="110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기사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537759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9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강신호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사원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en-US" altLang="ko-KR" sz="1100">
                          <a:latin typeface="+mj-ea"/>
                          <a:ea typeface="+mj-ea"/>
                        </a:rPr>
                        <a:t>3</a:t>
                      </a:r>
                      <a:r>
                        <a:rPr lang="ko-KR" altLang="en-US" sz="110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부기사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559234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10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하다원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사원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en-US" altLang="ko-KR" sz="1100">
                          <a:latin typeface="+mj-ea"/>
                          <a:ea typeface="+mj-ea"/>
                        </a:rPr>
                        <a:t>2</a:t>
                      </a:r>
                      <a:r>
                        <a:rPr lang="ko-KR" altLang="en-US" sz="110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부기사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512689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11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김희범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사원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en-US" altLang="ko-KR" sz="1100">
                          <a:latin typeface="+mj-ea"/>
                          <a:ea typeface="+mj-ea"/>
                        </a:rPr>
                        <a:t>1</a:t>
                      </a:r>
                      <a:r>
                        <a:rPr lang="ko-KR" altLang="en-US" sz="110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부기사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495327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12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김현우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사원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en-US" altLang="ko-KR" sz="1100">
                          <a:latin typeface="+mj-ea"/>
                          <a:ea typeface="+mj-ea"/>
                        </a:rPr>
                        <a:t>1</a:t>
                      </a:r>
                      <a:r>
                        <a:rPr lang="ko-KR" altLang="en-US" sz="110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부기사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525144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sz="1100" kern="0" spc="0">
                          <a:solidFill>
                            <a:schemeClr val="tx1"/>
                          </a:solidFill>
                          <a:effectLst/>
                          <a:latin typeface="+mj-ea"/>
                          <a:ea typeface="+mj-ea"/>
                        </a:rPr>
                        <a:t>13</a:t>
                      </a:r>
                      <a:endParaRPr 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정재용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사원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en-US" altLang="ko-KR" sz="1100">
                          <a:latin typeface="+mj-ea"/>
                          <a:ea typeface="+mj-ea"/>
                        </a:rPr>
                        <a:t>1</a:t>
                      </a:r>
                      <a:r>
                        <a:rPr lang="ko-KR" altLang="en-US" sz="110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부기사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525144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14</a:t>
                      </a:r>
                      <a:endParaRPr lang="en-US" altLang="ko-KR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김소진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사원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en-US" altLang="ko-KR" sz="1100">
                          <a:latin typeface="+mj-ea"/>
                          <a:ea typeface="+mj-ea"/>
                        </a:rPr>
                        <a:t>1</a:t>
                      </a:r>
                      <a:r>
                        <a:rPr lang="ko-KR" altLang="en-US" sz="110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부기사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525144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15</a:t>
                      </a:r>
                      <a:endParaRPr lang="en-US" altLang="ko-KR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권유정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사원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en-US" altLang="ko-KR" sz="1100">
                          <a:latin typeface="+mj-ea"/>
                          <a:ea typeface="+mj-ea"/>
                        </a:rPr>
                        <a:t>1</a:t>
                      </a:r>
                      <a:r>
                        <a:rPr lang="ko-KR" altLang="en-US" sz="110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부기사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436244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16</a:t>
                      </a:r>
                      <a:endParaRPr lang="en-US" altLang="ko-KR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박효은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사원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en-US" altLang="ko-KR" sz="1100">
                          <a:latin typeface="+mj-ea"/>
                          <a:ea typeface="+mj-ea"/>
                        </a:rPr>
                        <a:t>1</a:t>
                      </a:r>
                      <a:r>
                        <a:rPr lang="ko-KR" altLang="en-US" sz="110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부기사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436244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17</a:t>
                      </a:r>
                      <a:endParaRPr lang="en-US" altLang="ko-KR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유희성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사원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en-US" altLang="ko-KR" sz="1100">
                          <a:latin typeface="+mj-ea"/>
                          <a:ea typeface="+mj-ea"/>
                        </a:rPr>
                        <a:t>1</a:t>
                      </a:r>
                      <a:r>
                        <a:rPr lang="ko-KR" altLang="en-US" sz="110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ko-KR" altLang="en-US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+mn-cs"/>
                        </a:rPr>
                        <a:t>부기사</a:t>
                      </a: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  <a:cs typeface="+mn-cs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  <a:tr h="525144"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r>
                        <a:rPr lang="en-US" altLang="ko-KR" sz="1100" kern="0" spc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</a:rPr>
                        <a:t>18</a:t>
                      </a:r>
                      <a:endParaRPr lang="en-US" altLang="ko-KR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황예지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대리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en-US" altLang="ko-KR" sz="1100">
                          <a:latin typeface="+mj-ea"/>
                          <a:ea typeface="+mj-ea"/>
                        </a:rPr>
                        <a:t>3</a:t>
                      </a:r>
                      <a:r>
                        <a:rPr lang="ko-KR" altLang="en-US" sz="1100">
                          <a:latin typeface="+mj-ea"/>
                          <a:ea typeface="+mj-ea"/>
                        </a:rPr>
                        <a:t>년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algn="ctr">
                        <a:defRPr/>
                      </a:pPr>
                      <a:r>
                        <a:rPr lang="ko-KR" altLang="en-US" sz="1100">
                          <a:latin typeface="+mj-ea"/>
                          <a:ea typeface="+mj-ea"/>
                        </a:rPr>
                        <a:t>행정</a:t>
                      </a:r>
                      <a:endParaRPr lang="ko-KR" altLang="en-US" sz="1100"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  <a:tc>
                  <a:txBody>
                    <a:bodyPr vert="horz" lIns="61595" tIns="17029" rIns="61595" bIns="17029" anchor="ctr" anchorCtr="0"/>
                    <a:p>
                      <a:pPr marL="0" marR="0" indent="0" algn="ctr" latinLnBrk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ko-KR" altLang="en-US" sz="1100" kern="0" spc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61595" marR="61595" marT="17029" marB="17029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  <p:sp>
        <p:nvSpPr>
          <p:cNvPr id="4" name="object 7"/>
          <p:cNvSpPr/>
          <p:nvPr/>
        </p:nvSpPr>
        <p:spPr>
          <a:xfrm>
            <a:off x="252134" y="511717"/>
            <a:ext cx="1619985" cy="609058"/>
          </a:xfrm>
          <a:custGeom>
            <a:avLst/>
            <a:gdLst/>
            <a:rect l="l" t="t" r="r" b="b"/>
            <a:pathLst>
              <a:path w="1619986">
                <a:moveTo>
                  <a:pt x="0" y="0"/>
                </a:moveTo>
                <a:lnTo>
                  <a:pt x="1619986" y="0"/>
                </a:lnTo>
              </a:path>
            </a:pathLst>
          </a:custGeom>
          <a:ln w="3810">
            <a:solidFill>
              <a:srgbClr val="0099d9"/>
            </a:solidFill>
          </a:ln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en-US" altLang="ko-KR" sz="2000">
                <a:solidFill>
                  <a:srgbClr val="00ccff"/>
                </a:solidFill>
                <a:latin typeface="나눔고딕"/>
                <a:ea typeface="나눔고딕"/>
              </a:rPr>
              <a:t>Scene Photo</a:t>
            </a:r>
            <a:endParaRPr lang="en-US" altLang="ko-KR" sz="2000">
              <a:solidFill>
                <a:srgbClr val="00ccff"/>
              </a:solidFill>
              <a:latin typeface="나눔고딕"/>
              <a:ea typeface="나눔고딕"/>
            </a:endParaRPr>
          </a:p>
          <a:p>
            <a:pPr lvl="0">
              <a:defRPr/>
            </a:pPr>
            <a:r>
              <a:rPr lang="ko-KR" altLang="en-US" sz="2000">
                <a:latin typeface="나눔고딕"/>
                <a:ea typeface="나눔고딕"/>
              </a:rPr>
              <a:t>현장사진</a:t>
            </a:r>
            <a:endParaRPr lang="en-US" altLang="ko-KR" sz="2000">
              <a:latin typeface="나눔고딕"/>
              <a:ea typeface="나눔고딕"/>
            </a:endParaRPr>
          </a:p>
        </p:txBody>
      </p:sp>
      <p:grpSp>
        <p:nvGrpSpPr>
          <p:cNvPr id="16" name=""/>
          <p:cNvGrpSpPr/>
          <p:nvPr/>
        </p:nvGrpSpPr>
        <p:grpSpPr>
          <a:xfrm rot="0">
            <a:off x="228857" y="1358312"/>
            <a:ext cx="6629142" cy="7459807"/>
            <a:chOff x="228857" y="1358312"/>
            <a:chExt cx="6629142" cy="7459807"/>
          </a:xfrm>
        </p:grpSpPr>
        <p:sp>
          <p:nvSpPr>
            <p:cNvPr id="5" name="TextBox 4"/>
            <p:cNvSpPr txBox="1"/>
            <p:nvPr/>
          </p:nvSpPr>
          <p:spPr>
            <a:xfrm>
              <a:off x="228857" y="1358312"/>
              <a:ext cx="6629142" cy="13739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Font typeface="Wingdings"/>
                <a:buChar char="§"/>
                <a:defRPr/>
              </a:pPr>
              <a:r>
                <a:rPr lang="en-US" altLang="ko-KR" sz="2000" b="1">
                  <a:latin typeface="돋움체"/>
                  <a:ea typeface="돋움체"/>
                </a:rPr>
                <a:t> </a:t>
              </a:r>
              <a:r>
                <a:rPr lang="en-US" altLang="ko-KR" sz="2000" b="1">
                  <a:latin typeface="맑은 고딕"/>
                </a:rPr>
                <a:t>CJ E&amp;M</a:t>
              </a:r>
              <a:endParaRPr lang="en-US" altLang="ko-KR" sz="2000" b="1">
                <a:latin typeface="맑은 고딕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en-US" altLang="ko-KR">
                  <a:latin typeface="맑은 고딕"/>
                </a:rPr>
                <a:t>(</a:t>
              </a:r>
              <a:r>
                <a:rPr lang="ko-KR" altLang="en-US">
                  <a:latin typeface="맑은 고딕"/>
                </a:rPr>
                <a:t>코미디빅리그</a:t>
              </a:r>
              <a:r>
                <a:rPr lang="en-US" altLang="ko-KR">
                  <a:latin typeface="맑은 고딕"/>
                </a:rPr>
                <a:t>/</a:t>
              </a:r>
              <a:r>
                <a:rPr lang="ko-KR" altLang="en-US">
                  <a:latin typeface="맑은 고딕"/>
                </a:rPr>
                <a:t> 스트릿우먼파이터</a:t>
              </a:r>
              <a:r>
                <a:rPr lang="en-US" altLang="ko-KR">
                  <a:latin typeface="맑은 고딕"/>
                </a:rPr>
                <a:t>/</a:t>
              </a:r>
              <a:r>
                <a:rPr lang="ko-KR" altLang="en-US">
                  <a:latin typeface="맑은 고딕"/>
                </a:rPr>
                <a:t> 놀라운토요일</a:t>
              </a:r>
              <a:r>
                <a:rPr lang="en-US" altLang="ko-KR">
                  <a:latin typeface="맑은 고딕"/>
                </a:rPr>
                <a:t>/</a:t>
              </a:r>
              <a:r>
                <a:rPr lang="ko-KR" altLang="en-US">
                  <a:latin typeface="맑은 고딕"/>
                </a:rPr>
                <a:t> </a:t>
              </a:r>
              <a:endParaRPr lang="ko-KR" altLang="en-US">
                <a:latin typeface="맑은 고딕"/>
              </a:endParaRPr>
            </a:p>
            <a:p>
              <a:pPr>
                <a:lnSpc>
                  <a:spcPct val="150000"/>
                </a:lnSpc>
                <a:defRPr/>
              </a:pPr>
              <a:r>
                <a:rPr lang="ko-KR" altLang="en-US">
                  <a:latin typeface="맑은 고딕"/>
                </a:rPr>
                <a:t>출장십오야</a:t>
              </a:r>
              <a:r>
                <a:rPr lang="en-US" altLang="ko-KR">
                  <a:latin typeface="맑은 고딕"/>
                </a:rPr>
                <a:t>/</a:t>
              </a:r>
              <a:r>
                <a:rPr lang="ko-KR" altLang="en-US">
                  <a:latin typeface="맑은 고딕"/>
                </a:rPr>
                <a:t> 유퀴즈</a:t>
              </a:r>
              <a:r>
                <a:rPr lang="en-US" altLang="ko-KR">
                  <a:latin typeface="맑은 고딕"/>
                </a:rPr>
                <a:t>/</a:t>
              </a:r>
              <a:r>
                <a:rPr lang="ko-KR" altLang="en-US">
                  <a:latin typeface="맑은 고딕"/>
                </a:rPr>
                <a:t> 슬기로운 산촌생활 등</a:t>
              </a:r>
              <a:r>
                <a:rPr lang="en-US" altLang="ko-KR">
                  <a:latin typeface="맑은 고딕"/>
                </a:rPr>
                <a:t>)</a:t>
              </a:r>
              <a:endParaRPr lang="en-US" altLang="ko-KR">
                <a:latin typeface="맑은 고딕"/>
              </a:endParaRPr>
            </a:p>
          </p:txBody>
        </p:sp>
        <p:grpSp>
          <p:nvGrpSpPr>
            <p:cNvPr id="15" name=""/>
            <p:cNvGrpSpPr/>
            <p:nvPr/>
          </p:nvGrpSpPr>
          <p:grpSpPr>
            <a:xfrm rot="0">
              <a:off x="246922" y="2863381"/>
              <a:ext cx="6403400" cy="5954738"/>
              <a:chOff x="246922" y="2863381"/>
              <a:chExt cx="6403400" cy="5954738"/>
            </a:xfrm>
          </p:grpSpPr>
          <p:pic>
            <p:nvPicPr>
              <p:cNvPr id="11" name=""/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246944" y="2863381"/>
                <a:ext cx="3182055" cy="2862201"/>
              </a:xfrm>
              <a:prstGeom prst="rect">
                <a:avLst/>
              </a:prstGeom>
            </p:spPr>
          </p:pic>
          <p:pic>
            <p:nvPicPr>
              <p:cNvPr id="12" name=""/>
              <p:cNvPicPr>
                <a:picLocks noChangeAspect="1"/>
              </p:cNvPicPr>
              <p:nvPr/>
            </p:nvPicPr>
            <p:blipFill rotWithShape="1">
              <a:blip r:embed="rId3"/>
              <a:stretch>
                <a:fillRect/>
              </a:stretch>
            </p:blipFill>
            <p:spPr>
              <a:xfrm>
                <a:off x="3429000" y="2869259"/>
                <a:ext cx="3221253" cy="2850443"/>
              </a:xfrm>
              <a:prstGeom prst="rect">
                <a:avLst/>
              </a:prstGeom>
            </p:spPr>
          </p:pic>
          <p:pic>
            <p:nvPicPr>
              <p:cNvPr id="13" name=""/>
              <p:cNvPicPr/>
              <p:nvPr/>
            </p:nvPicPr>
            <p:blipFill rotWithShape="1">
              <a:blip r:embed="rId4"/>
              <a:stretch>
                <a:fillRect/>
              </a:stretch>
            </p:blipFill>
            <p:spPr>
              <a:xfrm>
                <a:off x="246922" y="5767917"/>
                <a:ext cx="3182077" cy="3050202"/>
              </a:xfrm>
              <a:prstGeom prst="rect">
                <a:avLst/>
              </a:prstGeom>
            </p:spPr>
          </p:pic>
          <p:pic>
            <p:nvPicPr>
              <p:cNvPr id="14" name=""/>
              <p:cNvPicPr/>
              <p:nvPr/>
            </p:nvPicPr>
            <p:blipFill rotWithShape="1">
              <a:blip r:embed="rId5"/>
              <a:stretch>
                <a:fillRect/>
              </a:stretch>
            </p:blipFill>
            <p:spPr>
              <a:xfrm>
                <a:off x="3429000" y="5767916"/>
                <a:ext cx="3221322" cy="3038624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75014" y="1852764"/>
            <a:ext cx="2351314" cy="574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Tx/>
              <a:buChar char="-"/>
              <a:defRPr/>
            </a:pPr>
            <a:endParaRPr lang="en-US" altLang="ko-KR" sz="1600">
              <a:latin typeface="돋움체"/>
              <a:ea typeface="돋움체"/>
            </a:endParaRPr>
          </a:p>
          <a:p>
            <a:pPr>
              <a:buFontTx/>
              <a:buChar char="-"/>
              <a:defRPr/>
            </a:pPr>
            <a:endParaRPr lang="en-US" altLang="ko-KR" sz="1600">
              <a:latin typeface="돋움체"/>
              <a:ea typeface="돋움체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1635" y="5227897"/>
            <a:ext cx="2208811" cy="5709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endParaRPr lang="en-US" altLang="ko-KR" sz="1600">
              <a:latin typeface="돋움체"/>
              <a:ea typeface="돋움체"/>
            </a:endParaRPr>
          </a:p>
          <a:p>
            <a:pPr lvl="0">
              <a:defRPr/>
            </a:pPr>
            <a:endParaRPr lang="ko-KR" altLang="en-US" sz="1600">
              <a:latin typeface="돋움체"/>
              <a:ea typeface="돋움체"/>
            </a:endParaRPr>
          </a:p>
        </p:txBody>
      </p:sp>
      <p:sp>
        <p:nvSpPr>
          <p:cNvPr id="2057" name="object 7"/>
          <p:cNvSpPr/>
          <p:nvPr/>
        </p:nvSpPr>
        <p:spPr>
          <a:xfrm>
            <a:off x="293056" y="373896"/>
            <a:ext cx="1619986" cy="609059"/>
          </a:xfrm>
          <a:custGeom>
            <a:avLst/>
            <a:gdLst/>
            <a:rect l="l" t="t" r="r" b="b"/>
            <a:pathLst>
              <a:path w="1619986">
                <a:moveTo>
                  <a:pt x="0" y="0"/>
                </a:moveTo>
                <a:lnTo>
                  <a:pt x="1619986" y="0"/>
                </a:lnTo>
              </a:path>
            </a:pathLst>
          </a:custGeom>
          <a:ln w="3810">
            <a:solidFill>
              <a:srgbClr val="0099d9"/>
            </a:solidFill>
          </a:ln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en-US" altLang="ko-KR" sz="2000">
                <a:solidFill>
                  <a:srgbClr val="00ccff"/>
                </a:solidFill>
                <a:latin typeface="나눔고딕"/>
                <a:ea typeface="나눔고딕"/>
              </a:rPr>
              <a:t>Scene Photo</a:t>
            </a:r>
            <a:endParaRPr lang="en-US" altLang="ko-KR" sz="2000">
              <a:solidFill>
                <a:srgbClr val="00ccff"/>
              </a:solidFill>
              <a:latin typeface="나눔고딕"/>
              <a:ea typeface="나눔고딕"/>
            </a:endParaRPr>
          </a:p>
          <a:p>
            <a:pPr lvl="0">
              <a:defRPr/>
            </a:pPr>
            <a:r>
              <a:rPr lang="ko-KR" altLang="en-US" sz="2000">
                <a:latin typeface="나눔고딕"/>
                <a:ea typeface="나눔고딕"/>
              </a:rPr>
              <a:t>현장사진</a:t>
            </a:r>
            <a:endParaRPr lang="en-US" altLang="ko-KR" sz="2000">
              <a:latin typeface="나눔고딕"/>
              <a:ea typeface="나눔고딕"/>
            </a:endParaRPr>
          </a:p>
        </p:txBody>
      </p:sp>
      <p:grpSp>
        <p:nvGrpSpPr>
          <p:cNvPr id="2064" name=""/>
          <p:cNvGrpSpPr/>
          <p:nvPr/>
        </p:nvGrpSpPr>
        <p:grpSpPr>
          <a:xfrm rot="0">
            <a:off x="228857" y="1228960"/>
            <a:ext cx="6629142" cy="7575821"/>
            <a:chOff x="228857" y="1228960"/>
            <a:chExt cx="6629142" cy="7575821"/>
          </a:xfrm>
        </p:grpSpPr>
        <p:sp>
          <p:nvSpPr>
            <p:cNvPr id="2059" name="TextBox 4"/>
            <p:cNvSpPr txBox="1"/>
            <p:nvPr/>
          </p:nvSpPr>
          <p:spPr>
            <a:xfrm>
              <a:off x="228857" y="1228960"/>
              <a:ext cx="6629142" cy="950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Font typeface="Wingdings"/>
                <a:buChar char="§"/>
                <a:defRPr/>
              </a:pPr>
              <a:r>
                <a:rPr lang="en-US" altLang="ko-KR" sz="2000">
                  <a:latin typeface="맑은 고딕"/>
                </a:rPr>
                <a:t> </a:t>
              </a:r>
              <a:r>
                <a:rPr lang="en-US" altLang="ko-KR" sz="2000" b="1">
                  <a:latin typeface="맑은 고딕"/>
                </a:rPr>
                <a:t>JTBC </a:t>
              </a:r>
              <a:endParaRPr lang="en-US" altLang="ko-KR" sz="2000" b="1">
                <a:latin typeface="맑은 고딕"/>
              </a:endParaRPr>
            </a:p>
            <a:p>
              <a:pPr marL="0" indent="0">
                <a:lnSpc>
                  <a:spcPct val="150000"/>
                </a:lnSpc>
                <a:buFont typeface="Wingdings"/>
                <a:buNone/>
                <a:defRPr/>
              </a:pPr>
              <a:r>
                <a:rPr lang="en-US" altLang="ko-KR">
                  <a:latin typeface="맑은 고딕"/>
                </a:rPr>
                <a:t>(</a:t>
              </a:r>
              <a:r>
                <a:rPr lang="ko-KR" altLang="en-US">
                  <a:latin typeface="맑은 고딕"/>
                </a:rPr>
                <a:t>뭉쳐야찬다</a:t>
              </a:r>
              <a:r>
                <a:rPr lang="en-US" altLang="ko-KR">
                  <a:latin typeface="맑은 고딕"/>
                </a:rPr>
                <a:t>/</a:t>
              </a:r>
              <a:r>
                <a:rPr lang="ko-KR" altLang="en-US">
                  <a:latin typeface="맑은 고딕"/>
                </a:rPr>
                <a:t> 뭉쳐야쏜다</a:t>
              </a:r>
              <a:r>
                <a:rPr lang="en-US" altLang="ko-KR">
                  <a:latin typeface="맑은 고딕"/>
                </a:rPr>
                <a:t>/</a:t>
              </a:r>
              <a:r>
                <a:rPr lang="ko-KR" altLang="en-US">
                  <a:latin typeface="맑은 고딕"/>
                </a:rPr>
                <a:t> 최강야구</a:t>
              </a:r>
              <a:r>
                <a:rPr lang="en-US" altLang="ko-KR">
                  <a:latin typeface="맑은 고딕"/>
                </a:rPr>
                <a:t>/</a:t>
              </a:r>
              <a:r>
                <a:rPr lang="ko-KR" altLang="en-US">
                  <a:latin typeface="맑은 고딕"/>
                </a:rPr>
                <a:t> 마녀체력농구부 등</a:t>
              </a:r>
              <a:r>
                <a:rPr lang="en-US" altLang="ko-KR">
                  <a:latin typeface="맑은 고딕"/>
                </a:rPr>
                <a:t>)</a:t>
              </a:r>
              <a:endParaRPr lang="en-US" altLang="ko-KR">
                <a:latin typeface="맑은 고딕"/>
              </a:endParaRPr>
            </a:p>
          </p:txBody>
        </p:sp>
        <p:pic>
          <p:nvPicPr>
            <p:cNvPr id="2060" name=""/>
            <p:cNvPicPr/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246922" y="2440046"/>
              <a:ext cx="3182077" cy="3078257"/>
            </a:xfrm>
            <a:prstGeom prst="rect">
              <a:avLst/>
            </a:prstGeom>
          </p:spPr>
        </p:pic>
        <p:pic>
          <p:nvPicPr>
            <p:cNvPr id="2061" name=""/>
            <p:cNvPicPr/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3429000" y="5498864"/>
              <a:ext cx="3221322" cy="3282275"/>
            </a:xfrm>
            <a:prstGeom prst="rect">
              <a:avLst/>
            </a:prstGeom>
          </p:spPr>
        </p:pic>
        <p:pic>
          <p:nvPicPr>
            <p:cNvPr id="2062" name=""/>
            <p:cNvPicPr/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246923" y="5536024"/>
              <a:ext cx="3182077" cy="3268757"/>
            </a:xfrm>
            <a:prstGeom prst="rect">
              <a:avLst/>
            </a:prstGeom>
          </p:spPr>
        </p:pic>
        <p:pic>
          <p:nvPicPr>
            <p:cNvPr id="2063" name=""/>
            <p:cNvPicPr/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3429000" y="2450630"/>
              <a:ext cx="3221322" cy="305367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  <p:sp>
        <p:nvSpPr>
          <p:cNvPr id="3078" name="object 7"/>
          <p:cNvSpPr/>
          <p:nvPr/>
        </p:nvSpPr>
        <p:spPr>
          <a:xfrm>
            <a:off x="293056" y="373896"/>
            <a:ext cx="1619986" cy="609059"/>
          </a:xfrm>
          <a:custGeom>
            <a:avLst/>
            <a:gdLst/>
            <a:rect l="l" t="t" r="r" b="b"/>
            <a:pathLst>
              <a:path w="1619986">
                <a:moveTo>
                  <a:pt x="0" y="0"/>
                </a:moveTo>
                <a:lnTo>
                  <a:pt x="1619986" y="0"/>
                </a:lnTo>
              </a:path>
            </a:pathLst>
          </a:custGeom>
          <a:ln w="3810">
            <a:solidFill>
              <a:srgbClr val="0099d9"/>
            </a:solidFill>
          </a:ln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en-US" altLang="ko-KR" sz="2000">
                <a:solidFill>
                  <a:srgbClr val="00ccff"/>
                </a:solidFill>
                <a:latin typeface="나눔고딕"/>
                <a:ea typeface="나눔고딕"/>
              </a:rPr>
              <a:t>Scene Photo</a:t>
            </a:r>
            <a:endParaRPr lang="en-US" altLang="ko-KR" sz="2000">
              <a:solidFill>
                <a:srgbClr val="00ccff"/>
              </a:solidFill>
              <a:latin typeface="나눔고딕"/>
              <a:ea typeface="나눔고딕"/>
            </a:endParaRPr>
          </a:p>
          <a:p>
            <a:pPr lvl="0">
              <a:defRPr/>
            </a:pPr>
            <a:r>
              <a:rPr lang="ko-KR" altLang="en-US" sz="2000">
                <a:latin typeface="나눔고딕"/>
                <a:ea typeface="나눔고딕"/>
              </a:rPr>
              <a:t>현장사진</a:t>
            </a:r>
            <a:endParaRPr lang="en-US" altLang="ko-KR" sz="2000">
              <a:latin typeface="나눔고딕"/>
              <a:ea typeface="나눔고딕"/>
            </a:endParaRPr>
          </a:p>
        </p:txBody>
      </p:sp>
      <p:grpSp>
        <p:nvGrpSpPr>
          <p:cNvPr id="3085" name=""/>
          <p:cNvGrpSpPr/>
          <p:nvPr/>
        </p:nvGrpSpPr>
        <p:grpSpPr>
          <a:xfrm rot="0">
            <a:off x="228857" y="1228960"/>
            <a:ext cx="6629142" cy="7614392"/>
            <a:chOff x="228857" y="1228960"/>
            <a:chExt cx="6629142" cy="7614392"/>
          </a:xfrm>
        </p:grpSpPr>
        <p:sp>
          <p:nvSpPr>
            <p:cNvPr id="3079" name="TextBox 4"/>
            <p:cNvSpPr txBox="1"/>
            <p:nvPr/>
          </p:nvSpPr>
          <p:spPr>
            <a:xfrm>
              <a:off x="228857" y="1228960"/>
              <a:ext cx="6629142" cy="950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Font typeface="Wingdings"/>
                <a:buChar char="§"/>
                <a:defRPr/>
              </a:pPr>
              <a:r>
                <a:rPr lang="ko-KR" altLang="en-US">
                  <a:latin typeface="맑은 고딕"/>
                </a:rPr>
                <a:t> </a:t>
              </a:r>
              <a:r>
                <a:rPr lang="ko-KR" altLang="en-US" sz="2000" b="1">
                  <a:latin typeface="맑은 고딕"/>
                </a:rPr>
                <a:t>케이블채널 및 </a:t>
              </a:r>
              <a:r>
                <a:rPr lang="en-US" altLang="ko-KR" sz="2000" b="1">
                  <a:latin typeface="맑은 고딕"/>
                </a:rPr>
                <a:t>OTT</a:t>
              </a:r>
              <a:r>
                <a:rPr lang="ko-KR" altLang="en-US" sz="2000" b="1">
                  <a:latin typeface="맑은 고딕"/>
                </a:rPr>
                <a:t> 플랫폼 </a:t>
              </a:r>
              <a:endParaRPr lang="ko-KR" altLang="en-US" sz="2000" b="1">
                <a:latin typeface="맑은 고딕"/>
              </a:endParaRPr>
            </a:p>
            <a:p>
              <a:pPr marL="0" indent="0">
                <a:lnSpc>
                  <a:spcPct val="150000"/>
                </a:lnSpc>
                <a:buFont typeface="Wingdings"/>
                <a:buNone/>
                <a:defRPr/>
              </a:pPr>
              <a:r>
                <a:rPr lang="en-US" altLang="ko-KR">
                  <a:latin typeface="맑은 고딕"/>
                </a:rPr>
                <a:t>(</a:t>
              </a:r>
              <a:r>
                <a:rPr lang="ko-KR" altLang="en-US">
                  <a:latin typeface="맑은 고딕"/>
                </a:rPr>
                <a:t>강철부대</a:t>
              </a:r>
              <a:r>
                <a:rPr lang="en-US" altLang="ko-KR">
                  <a:latin typeface="맑은 고딕"/>
                </a:rPr>
                <a:t>1,2/</a:t>
              </a:r>
              <a:r>
                <a:rPr lang="ko-KR" altLang="en-US">
                  <a:latin typeface="맑은 고딕"/>
                </a:rPr>
                <a:t> </a:t>
              </a:r>
              <a:r>
                <a:rPr lang="en-US" altLang="ko-KR">
                  <a:latin typeface="맑은 고딕"/>
                </a:rPr>
                <a:t>SNL/</a:t>
              </a:r>
              <a:r>
                <a:rPr lang="ko-KR" altLang="en-US">
                  <a:latin typeface="맑은 고딕"/>
                </a:rPr>
                <a:t> 백스피릿</a:t>
              </a:r>
              <a:r>
                <a:rPr lang="en-US" altLang="ko-KR">
                  <a:latin typeface="맑은 고딕"/>
                </a:rPr>
                <a:t>/</a:t>
              </a:r>
              <a:r>
                <a:rPr lang="ko-KR" altLang="en-US">
                  <a:latin typeface="맑은 고딕"/>
                </a:rPr>
                <a:t> 코리아넘버원 등</a:t>
              </a:r>
              <a:r>
                <a:rPr lang="en-US" altLang="ko-KR">
                  <a:latin typeface="맑은 고딕"/>
                </a:rPr>
                <a:t>)</a:t>
              </a:r>
              <a:endParaRPr lang="en-US" altLang="ko-KR">
                <a:latin typeface="맑은 고딕"/>
              </a:endParaRPr>
            </a:p>
          </p:txBody>
        </p:sp>
        <p:pic>
          <p:nvPicPr>
            <p:cNvPr id="3081" name=""/>
            <p:cNvPicPr/>
            <p:nvPr/>
          </p:nvPicPr>
          <p:blipFill rotWithShape="1">
            <a:blip r:embed="rId2"/>
            <a:stretch>
              <a:fillRect/>
            </a:stretch>
          </p:blipFill>
          <p:spPr>
            <a:xfrm>
              <a:off x="3429000" y="5687953"/>
              <a:ext cx="3221322" cy="3142577"/>
            </a:xfrm>
            <a:prstGeom prst="rect">
              <a:avLst/>
            </a:prstGeom>
          </p:spPr>
        </p:pic>
        <p:pic>
          <p:nvPicPr>
            <p:cNvPr id="3082" name=""/>
            <p:cNvPicPr/>
            <p:nvPr/>
          </p:nvPicPr>
          <p:blipFill rotWithShape="1">
            <a:blip r:embed="rId3"/>
            <a:stretch>
              <a:fillRect/>
            </a:stretch>
          </p:blipFill>
          <p:spPr>
            <a:xfrm>
              <a:off x="246922" y="5739695"/>
              <a:ext cx="3182077" cy="3103657"/>
            </a:xfrm>
            <a:prstGeom prst="rect">
              <a:avLst/>
            </a:prstGeom>
          </p:spPr>
        </p:pic>
        <p:pic>
          <p:nvPicPr>
            <p:cNvPr id="3083" name=""/>
            <p:cNvPicPr/>
            <p:nvPr/>
          </p:nvPicPr>
          <p:blipFill rotWithShape="1">
            <a:blip r:embed="rId4"/>
            <a:stretch>
              <a:fillRect/>
            </a:stretch>
          </p:blipFill>
          <p:spPr>
            <a:xfrm>
              <a:off x="3429000" y="2616433"/>
              <a:ext cx="3221322" cy="3066376"/>
            </a:xfrm>
            <a:prstGeom prst="rect">
              <a:avLst/>
            </a:prstGeom>
          </p:spPr>
        </p:pic>
        <p:pic>
          <p:nvPicPr>
            <p:cNvPr id="3084" name=""/>
            <p:cNvPicPr/>
            <p:nvPr/>
          </p:nvPicPr>
          <p:blipFill rotWithShape="1">
            <a:blip r:embed="rId5"/>
            <a:stretch>
              <a:fillRect/>
            </a:stretch>
          </p:blipFill>
          <p:spPr>
            <a:xfrm>
              <a:off x="246922" y="2667941"/>
              <a:ext cx="3182077" cy="31036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  <p:sp>
        <p:nvSpPr>
          <p:cNvPr id="12" name="object 7"/>
          <p:cNvSpPr/>
          <p:nvPr/>
        </p:nvSpPr>
        <p:spPr>
          <a:xfrm>
            <a:off x="293056" y="373896"/>
            <a:ext cx="1619986" cy="609059"/>
          </a:xfrm>
          <a:custGeom>
            <a:avLst/>
            <a:gdLst/>
            <a:rect l="l" t="t" r="r" b="b"/>
            <a:pathLst>
              <a:path w="1619986">
                <a:moveTo>
                  <a:pt x="0" y="0"/>
                </a:moveTo>
                <a:lnTo>
                  <a:pt x="1619986" y="0"/>
                </a:lnTo>
              </a:path>
            </a:pathLst>
          </a:custGeom>
          <a:ln w="3810">
            <a:solidFill>
              <a:srgbClr val="0099d9"/>
            </a:solidFill>
          </a:ln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en-US" altLang="ko-KR" sz="2000">
                <a:solidFill>
                  <a:srgbClr val="00ccff"/>
                </a:solidFill>
                <a:latin typeface="나눔고딕"/>
                <a:ea typeface="나눔고딕"/>
              </a:rPr>
              <a:t>Scene Photo</a:t>
            </a:r>
            <a:endParaRPr lang="en-US" altLang="ko-KR" sz="2000">
              <a:solidFill>
                <a:srgbClr val="00ccff"/>
              </a:solidFill>
              <a:latin typeface="나눔고딕"/>
              <a:ea typeface="나눔고딕"/>
            </a:endParaRPr>
          </a:p>
          <a:p>
            <a:pPr lvl="0">
              <a:defRPr/>
            </a:pPr>
            <a:r>
              <a:rPr lang="ko-KR" altLang="en-US" sz="2000">
                <a:latin typeface="나눔고딕"/>
                <a:ea typeface="나눔고딕"/>
              </a:rPr>
              <a:t>현장사진</a:t>
            </a:r>
            <a:endParaRPr lang="en-US" altLang="ko-KR" sz="2000">
              <a:latin typeface="나눔고딕"/>
              <a:ea typeface="나눔고딕"/>
            </a:endParaRPr>
          </a:p>
        </p:txBody>
      </p:sp>
      <p:grpSp>
        <p:nvGrpSpPr>
          <p:cNvPr id="18" name=""/>
          <p:cNvGrpSpPr/>
          <p:nvPr/>
        </p:nvGrpSpPr>
        <p:grpSpPr>
          <a:xfrm rot="0">
            <a:off x="228857" y="1228960"/>
            <a:ext cx="6629142" cy="7628975"/>
            <a:chOff x="228857" y="1228960"/>
            <a:chExt cx="6629142" cy="7628975"/>
          </a:xfrm>
        </p:grpSpPr>
        <p:sp>
          <p:nvSpPr>
            <p:cNvPr id="13" name="TextBox 4"/>
            <p:cNvSpPr txBox="1"/>
            <p:nvPr/>
          </p:nvSpPr>
          <p:spPr>
            <a:xfrm>
              <a:off x="228857" y="1228960"/>
              <a:ext cx="6629142" cy="950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Font typeface="Wingdings"/>
                <a:buChar char="§"/>
                <a:defRPr/>
              </a:pPr>
              <a:r>
                <a:rPr lang="ko-KR" altLang="en-US">
                  <a:latin typeface="맑은 고딕"/>
                </a:rPr>
                <a:t> </a:t>
              </a:r>
              <a:r>
                <a:rPr lang="en-US" altLang="ko-KR" sz="2000" b="1">
                  <a:latin typeface="맑은 고딕"/>
                </a:rPr>
                <a:t>KBS</a:t>
              </a:r>
              <a:endParaRPr lang="en-US" altLang="ko-KR" sz="2000" b="1">
                <a:latin typeface="맑은 고딕"/>
              </a:endParaRPr>
            </a:p>
            <a:p>
              <a:pPr marL="0" indent="0">
                <a:lnSpc>
                  <a:spcPct val="150000"/>
                </a:lnSpc>
                <a:buFont typeface="Wingdings"/>
                <a:buNone/>
                <a:defRPr/>
              </a:pPr>
              <a:r>
                <a:rPr lang="en-US" altLang="ko-KR">
                  <a:latin typeface="맑은 고딕"/>
                </a:rPr>
                <a:t>(</a:t>
              </a:r>
              <a:r>
                <a:rPr lang="ko-KR" altLang="en-US">
                  <a:latin typeface="맑은 고딕"/>
                </a:rPr>
                <a:t>옥탑방의 문제아들</a:t>
              </a:r>
              <a:r>
                <a:rPr lang="en-US" altLang="ko-KR">
                  <a:latin typeface="맑은 고딕"/>
                </a:rPr>
                <a:t>/</a:t>
              </a:r>
              <a:r>
                <a:rPr lang="ko-KR" altLang="en-US">
                  <a:latin typeface="맑은 고딕"/>
                </a:rPr>
                <a:t> 전국노래자랑</a:t>
              </a:r>
              <a:r>
                <a:rPr lang="en-US" altLang="ko-KR">
                  <a:latin typeface="맑은 고딕"/>
                </a:rPr>
                <a:t>/</a:t>
              </a:r>
              <a:r>
                <a:rPr lang="ko-KR" altLang="en-US">
                  <a:latin typeface="맑은 고딕"/>
                </a:rPr>
                <a:t> 주문을 잊은 음식점 등</a:t>
              </a:r>
              <a:r>
                <a:rPr lang="en-US" altLang="ko-KR">
                  <a:latin typeface="맑은 고딕"/>
                </a:rPr>
                <a:t>)</a:t>
              </a:r>
              <a:endParaRPr lang="en-US" altLang="ko-KR">
                <a:latin typeface="맑은 고딕"/>
              </a:endParaRPr>
            </a:p>
          </p:txBody>
        </p:sp>
        <p:grpSp>
          <p:nvGrpSpPr>
            <p:cNvPr id="17" name=""/>
            <p:cNvGrpSpPr/>
            <p:nvPr/>
          </p:nvGrpSpPr>
          <p:grpSpPr>
            <a:xfrm rot="0">
              <a:off x="235185" y="2381250"/>
              <a:ext cx="6285786" cy="6476685"/>
              <a:chOff x="235185" y="2381250"/>
              <a:chExt cx="6285786" cy="6476685"/>
            </a:xfrm>
          </p:grpSpPr>
          <p:pic>
            <p:nvPicPr>
              <p:cNvPr id="14" name=""/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235185" y="2381250"/>
                <a:ext cx="6281796" cy="3356092"/>
              </a:xfrm>
              <a:prstGeom prst="rect">
                <a:avLst/>
              </a:prstGeom>
            </p:spPr>
          </p:pic>
          <p:pic>
            <p:nvPicPr>
              <p:cNvPr id="15" name=""/>
              <p:cNvPicPr/>
              <p:nvPr/>
            </p:nvPicPr>
            <p:blipFill rotWithShape="1">
              <a:blip r:embed="rId3"/>
              <a:stretch>
                <a:fillRect/>
              </a:stretch>
            </p:blipFill>
            <p:spPr>
              <a:xfrm>
                <a:off x="3299649" y="5779675"/>
                <a:ext cx="3221322" cy="3053676"/>
              </a:xfrm>
              <a:prstGeom prst="rect">
                <a:avLst/>
              </a:prstGeom>
            </p:spPr>
          </p:pic>
          <p:pic>
            <p:nvPicPr>
              <p:cNvPr id="16" name=""/>
              <p:cNvPicPr/>
              <p:nvPr/>
            </p:nvPicPr>
            <p:blipFill rotWithShape="1">
              <a:blip r:embed="rId4"/>
              <a:stretch>
                <a:fillRect/>
              </a:stretch>
            </p:blipFill>
            <p:spPr>
              <a:xfrm>
                <a:off x="246922" y="5779678"/>
                <a:ext cx="3029207" cy="3078257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  <p:sp>
        <p:nvSpPr>
          <p:cNvPr id="16" name="object 7"/>
          <p:cNvSpPr/>
          <p:nvPr/>
        </p:nvSpPr>
        <p:spPr>
          <a:xfrm>
            <a:off x="293056" y="373896"/>
            <a:ext cx="1619986" cy="609059"/>
          </a:xfrm>
          <a:custGeom>
            <a:avLst/>
            <a:gdLst/>
            <a:rect l="l" t="t" r="r" b="b"/>
            <a:pathLst>
              <a:path w="1619986">
                <a:moveTo>
                  <a:pt x="0" y="0"/>
                </a:moveTo>
                <a:lnTo>
                  <a:pt x="1619986" y="0"/>
                </a:lnTo>
              </a:path>
            </a:pathLst>
          </a:custGeom>
          <a:ln w="3810">
            <a:solidFill>
              <a:srgbClr val="0099d9"/>
            </a:solidFill>
          </a:ln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r>
              <a:rPr lang="en-US" altLang="ko-KR" sz="2000">
                <a:solidFill>
                  <a:srgbClr val="00ccff"/>
                </a:solidFill>
                <a:latin typeface="나눔고딕"/>
                <a:ea typeface="나눔고딕"/>
              </a:rPr>
              <a:t>Scene Photo</a:t>
            </a:r>
            <a:endParaRPr lang="en-US" altLang="ko-KR" sz="2000">
              <a:solidFill>
                <a:srgbClr val="00ccff"/>
              </a:solidFill>
              <a:latin typeface="나눔고딕"/>
              <a:ea typeface="나눔고딕"/>
            </a:endParaRPr>
          </a:p>
          <a:p>
            <a:pPr lvl="0">
              <a:defRPr/>
            </a:pPr>
            <a:r>
              <a:rPr lang="ko-KR" altLang="en-US" sz="2000">
                <a:latin typeface="나눔고딕"/>
                <a:ea typeface="나눔고딕"/>
              </a:rPr>
              <a:t>현장사진</a:t>
            </a:r>
            <a:endParaRPr lang="en-US" altLang="ko-KR" sz="2000">
              <a:latin typeface="나눔고딕"/>
              <a:ea typeface="나눔고딕"/>
            </a:endParaRPr>
          </a:p>
        </p:txBody>
      </p:sp>
      <p:grpSp>
        <p:nvGrpSpPr>
          <p:cNvPr id="24" name=""/>
          <p:cNvGrpSpPr/>
          <p:nvPr/>
        </p:nvGrpSpPr>
        <p:grpSpPr>
          <a:xfrm rot="0">
            <a:off x="71229" y="1228960"/>
            <a:ext cx="6786770" cy="7487377"/>
            <a:chOff x="71229" y="1228960"/>
            <a:chExt cx="6786770" cy="7487377"/>
          </a:xfrm>
        </p:grpSpPr>
        <p:sp>
          <p:nvSpPr>
            <p:cNvPr id="17" name="TextBox 4"/>
            <p:cNvSpPr txBox="1"/>
            <p:nvPr/>
          </p:nvSpPr>
          <p:spPr>
            <a:xfrm>
              <a:off x="228857" y="1228960"/>
              <a:ext cx="6629142" cy="950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  <a:buFont typeface="Wingdings"/>
                <a:buChar char="§"/>
                <a:defRPr/>
              </a:pPr>
              <a:r>
                <a:rPr lang="ko-KR" altLang="en-US">
                  <a:latin typeface="맑은 고딕"/>
                </a:rPr>
                <a:t> </a:t>
              </a:r>
              <a:r>
                <a:rPr lang="ko-KR" altLang="en-US" sz="2000" b="1">
                  <a:latin typeface="맑은 고딕"/>
                </a:rPr>
                <a:t>음악 행사</a:t>
              </a:r>
              <a:endParaRPr lang="ko-KR" altLang="en-US" sz="2000" b="1">
                <a:latin typeface="맑은 고딕"/>
              </a:endParaRPr>
            </a:p>
            <a:p>
              <a:pPr marL="0" indent="0">
                <a:lnSpc>
                  <a:spcPct val="150000"/>
                </a:lnSpc>
                <a:buFont typeface="Wingdings"/>
                <a:buNone/>
                <a:defRPr/>
              </a:pPr>
              <a:r>
                <a:rPr lang="en-US" altLang="ko-KR">
                  <a:latin typeface="맑은 고딕"/>
                </a:rPr>
                <a:t>(</a:t>
              </a:r>
              <a:r>
                <a:rPr lang="ko-KR" altLang="en-US">
                  <a:latin typeface="맑은 고딕"/>
                </a:rPr>
                <a:t>한전 음악회</a:t>
              </a:r>
              <a:r>
                <a:rPr lang="en-US" altLang="ko-KR">
                  <a:latin typeface="맑은 고딕"/>
                </a:rPr>
                <a:t>/</a:t>
              </a:r>
              <a:r>
                <a:rPr lang="ko-KR" altLang="en-US">
                  <a:latin typeface="맑은 고딕"/>
                </a:rPr>
                <a:t> 영천시 벚꽃 음악회 등</a:t>
              </a:r>
              <a:r>
                <a:rPr lang="en-US" altLang="ko-KR">
                  <a:latin typeface="맑은 고딕"/>
                </a:rPr>
                <a:t>)</a:t>
              </a:r>
              <a:endParaRPr lang="en-US" altLang="ko-KR">
                <a:latin typeface="맑은 고딕"/>
              </a:endParaRPr>
            </a:p>
          </p:txBody>
        </p:sp>
        <p:grpSp>
          <p:nvGrpSpPr>
            <p:cNvPr id="18" name=""/>
            <p:cNvGrpSpPr/>
            <p:nvPr/>
          </p:nvGrpSpPr>
          <p:grpSpPr>
            <a:xfrm rot="0">
              <a:off x="97809" y="2414829"/>
              <a:ext cx="6662382" cy="3150121"/>
              <a:chOff x="195618" y="3061588"/>
              <a:chExt cx="6662382" cy="2221012"/>
            </a:xfrm>
          </p:grpSpPr>
          <p:pic>
            <p:nvPicPr>
              <p:cNvPr id="19" name="그림 7"/>
              <p:cNvPicPr>
                <a:picLocks noChangeAspect="1"/>
              </p:cNvPicPr>
              <p:nvPr/>
            </p:nvPicPr>
            <p:blipFill rotWithShape="1">
              <a:blip r:embed="rId2"/>
              <a:stretch>
                <a:fillRect/>
              </a:stretch>
            </p:blipFill>
            <p:spPr>
              <a:xfrm>
                <a:off x="195618" y="3073347"/>
                <a:ext cx="3352800" cy="2209253"/>
              </a:xfrm>
              <a:prstGeom prst="rect">
                <a:avLst/>
              </a:prstGeom>
            </p:spPr>
          </p:pic>
          <p:pic>
            <p:nvPicPr>
              <p:cNvPr id="20" name="그림 8"/>
              <p:cNvPicPr>
                <a:picLocks noChangeAspect="1"/>
              </p:cNvPicPr>
              <p:nvPr/>
            </p:nvPicPr>
            <p:blipFill rotWithShape="1">
              <a:blip r:embed="rId3"/>
              <a:stretch>
                <a:fillRect/>
              </a:stretch>
            </p:blipFill>
            <p:spPr>
              <a:xfrm>
                <a:off x="3525078" y="3061588"/>
                <a:ext cx="3332922" cy="2209253"/>
              </a:xfrm>
              <a:prstGeom prst="rect">
                <a:avLst/>
              </a:prstGeom>
            </p:spPr>
          </p:pic>
        </p:grpSp>
        <p:grpSp>
          <p:nvGrpSpPr>
            <p:cNvPr id="21" name=""/>
            <p:cNvGrpSpPr/>
            <p:nvPr/>
          </p:nvGrpSpPr>
          <p:grpSpPr>
            <a:xfrm rot="0">
              <a:off x="71229" y="5512767"/>
              <a:ext cx="6715541" cy="3203570"/>
              <a:chOff x="76200" y="6533002"/>
              <a:chExt cx="6715541" cy="2165464"/>
            </a:xfrm>
          </p:grpSpPr>
          <p:pic>
            <p:nvPicPr>
              <p:cNvPr id="22" name="그림 9"/>
              <p:cNvPicPr>
                <a:picLocks noChangeAspect="1"/>
              </p:cNvPicPr>
              <p:nvPr/>
            </p:nvPicPr>
            <p:blipFill rotWithShape="1">
              <a:blip r:embed="rId4"/>
              <a:stretch>
                <a:fillRect/>
              </a:stretch>
            </p:blipFill>
            <p:spPr>
              <a:xfrm>
                <a:off x="76200" y="6568280"/>
                <a:ext cx="3352800" cy="2130186"/>
              </a:xfrm>
              <a:prstGeom prst="rect">
                <a:avLst/>
              </a:prstGeom>
            </p:spPr>
          </p:pic>
          <p:pic>
            <p:nvPicPr>
              <p:cNvPr id="23" name="그림 10"/>
              <p:cNvPicPr>
                <a:picLocks noChangeAspect="1"/>
              </p:cNvPicPr>
              <p:nvPr/>
            </p:nvPicPr>
            <p:blipFill rotWithShape="1">
              <a:blip r:embed="rId5"/>
              <a:stretch>
                <a:fillRect/>
              </a:stretch>
            </p:blipFill>
            <p:spPr>
              <a:xfrm>
                <a:off x="3429000" y="6533002"/>
                <a:ext cx="3362741" cy="2130186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"/>
          <p:cNvGrpSpPr/>
          <p:nvPr/>
        </p:nvGrpSpPr>
        <p:grpSpPr>
          <a:xfrm rot="0">
            <a:off x="346416" y="420936"/>
            <a:ext cx="2597999" cy="683963"/>
            <a:chOff x="346416" y="420936"/>
            <a:chExt cx="2597999" cy="683963"/>
          </a:xfrm>
        </p:grpSpPr>
        <p:sp>
          <p:nvSpPr>
            <p:cNvPr id="2" name="object 6"/>
            <p:cNvSpPr txBox="1"/>
            <p:nvPr/>
          </p:nvSpPr>
          <p:spPr>
            <a:xfrm>
              <a:off x="346416" y="538471"/>
              <a:ext cx="2597999" cy="566429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/>
            <a:p>
              <a:pPr marL="12700" marR="6350">
                <a:lnSpc>
                  <a:spcPct val="109900"/>
                </a:lnSpc>
                <a:defRPr/>
              </a:pPr>
              <a:r>
                <a:rPr lang="en-US" sz="150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Equipment</a:t>
              </a:r>
              <a:r>
                <a:rPr sz="1500" spc="-8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sz="1500" spc="-9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</a:t>
              </a:r>
              <a:r>
                <a:rPr sz="1500" spc="-11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xpe</a:t>
              </a:r>
              <a:r>
                <a:rPr sz="1500" spc="-7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r</a:t>
              </a:r>
              <a:r>
                <a:rPr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t </a:t>
              </a:r>
              <a:r>
                <a:rPr lang="en-US"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      </a:t>
              </a:r>
              <a:endParaRPr lang="ko-KR" altLang="en-US" sz="1900" spc="-160">
                <a:solidFill>
                  <a:srgbClr val="231f20"/>
                </a:solidFill>
                <a:latin typeface="나눔고딕 ExtraBold"/>
                <a:ea typeface="나눔고딕 ExtraBold"/>
                <a:cs typeface="바탕"/>
              </a:endParaRPr>
            </a:p>
            <a:p>
              <a:pPr marL="12700" marR="6350">
                <a:lnSpc>
                  <a:spcPct val="109900"/>
                </a:lnSpc>
                <a:defRPr/>
              </a:pPr>
              <a:r>
                <a:rPr lang="ko-KR" altLang="en-US" sz="19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장비보유현황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(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메인 장비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)</a:t>
              </a:r>
              <a:endParaRPr sz="1600">
                <a:latin typeface="나눔고딕 ExtraBold"/>
                <a:ea typeface="나눔고딕 ExtraBold"/>
                <a:cs typeface="바탕"/>
              </a:endParaRPr>
            </a:p>
          </p:txBody>
        </p:sp>
        <p:sp>
          <p:nvSpPr>
            <p:cNvPr id="3" name="object 7"/>
            <p:cNvSpPr/>
            <p:nvPr/>
          </p:nvSpPr>
          <p:spPr>
            <a:xfrm>
              <a:off x="363614" y="420936"/>
              <a:ext cx="1619986" cy="276999"/>
            </a:xfrm>
            <a:custGeom>
              <a:avLst/>
              <a:gdLst/>
              <a:rect l="l" t="t" r="r" b="b"/>
              <a:pathLst>
                <a:path w="1619986">
                  <a:moveTo>
                    <a:pt x="0" y="0"/>
                  </a:moveTo>
                  <a:lnTo>
                    <a:pt x="1619986" y="0"/>
                  </a:lnTo>
                </a:path>
              </a:pathLst>
            </a:custGeom>
            <a:ln w="3810">
              <a:solidFill>
                <a:srgbClr val="0099d9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endParaRPr>
                <a:latin typeface="나눔고딕"/>
                <a:ea typeface="나눔고딕"/>
              </a:endParaRPr>
            </a:p>
          </p:txBody>
        </p:sp>
      </p:grpSp>
      <p:sp>
        <p:nvSpPr>
          <p:cNvPr id="66" name="슬라이드 번호 개체 틀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91778" y="1250971"/>
            <a:ext cx="4227443" cy="956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/>
              <a:buChar char="§"/>
              <a:defRPr/>
            </a:pPr>
            <a:r>
              <a:rPr lang="en-US" altLang="ko-KR" sz="1600" b="1">
                <a:latin typeface="돋움체"/>
                <a:ea typeface="돋움체"/>
              </a:rPr>
              <a:t> </a:t>
            </a:r>
            <a:r>
              <a:rPr lang="en-US" altLang="ko-KR" sz="2000" b="1">
                <a:latin typeface="맑은 고딕"/>
              </a:rPr>
              <a:t>CONSOLE </a:t>
            </a:r>
            <a:endParaRPr lang="en-US" altLang="ko-KR" sz="2000" b="1">
              <a:latin typeface="돋움체"/>
              <a:ea typeface="돋움체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ko-KR" sz="1600">
                <a:latin typeface="돋움체"/>
                <a:ea typeface="돋움체"/>
              </a:rPr>
              <a:t> </a:t>
            </a:r>
            <a:r>
              <a:rPr lang="en-US" altLang="ko-KR">
                <a:latin typeface="맑은 고딕"/>
              </a:rPr>
              <a:t>- VENUE SC48/ PROFILE</a:t>
            </a:r>
            <a:endParaRPr lang="ko-KR" altLang="en-US">
              <a:latin typeface="맑은 고딕"/>
            </a:endParaRPr>
          </a:p>
        </p:txBody>
      </p:sp>
      <p:pic>
        <p:nvPicPr>
          <p:cNvPr id="42" name="그림 41" descr="제목 없음.pn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131475" y="2428913"/>
            <a:ext cx="3003958" cy="2718139"/>
          </a:xfrm>
          <a:prstGeom prst="rect">
            <a:avLst/>
          </a:prstGeom>
        </p:spPr>
      </p:pic>
      <p:pic>
        <p:nvPicPr>
          <p:cNvPr id="43" name="그림 42" descr="제목 없음1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183782" y="2616436"/>
            <a:ext cx="3520069" cy="2336564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369064" y="5452630"/>
            <a:ext cx="3693226" cy="365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1600">
                <a:latin typeface="돋움체"/>
                <a:ea typeface="돋움체"/>
              </a:rPr>
              <a:t> </a:t>
            </a:r>
            <a:r>
              <a:rPr lang="en-US" altLang="ko-KR">
                <a:latin typeface="맑은 고딕"/>
              </a:rPr>
              <a:t>- PRESONUS STUDIO LIVE 24.4.2</a:t>
            </a:r>
            <a:endParaRPr lang="ko-KR" altLang="en-US">
              <a:latin typeface="맑은 고딕"/>
            </a:endParaRPr>
          </a:p>
        </p:txBody>
      </p:sp>
      <p:pic>
        <p:nvPicPr>
          <p:cNvPr id="52" name="그림 51" descr="프리소너스.png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171684" y="5929835"/>
            <a:ext cx="2947055" cy="3196804"/>
          </a:xfrm>
          <a:prstGeom prst="rect">
            <a:avLst/>
          </a:prstGeom>
        </p:spPr>
      </p:pic>
      <p:pic>
        <p:nvPicPr>
          <p:cNvPr id="53" name="그림 52" descr="제목 없음DDDDDDDDD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235746" y="6731308"/>
            <a:ext cx="3542742" cy="19223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슬라이드 번호 개체 틀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17</a:t>
            </a:fld>
            <a:endParaRPr lang="en-US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68259" y="1379146"/>
            <a:ext cx="4227443" cy="366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>
                <a:latin typeface="맑은 고딕"/>
              </a:rPr>
              <a:t>- YAMAHA M7CL/ LS-9</a:t>
            </a:r>
            <a:endParaRPr lang="ko-KR" altLang="en-US">
              <a:latin typeface="맑은 고딕"/>
            </a:endParaRPr>
          </a:p>
        </p:txBody>
      </p:sp>
      <p:pic>
        <p:nvPicPr>
          <p:cNvPr id="13" name="그림 12" descr="M7CL.pn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27991" y="1880419"/>
            <a:ext cx="6080424" cy="2843674"/>
          </a:xfrm>
          <a:prstGeom prst="rect">
            <a:avLst/>
          </a:prstGeom>
        </p:spPr>
      </p:pic>
      <p:grpSp>
        <p:nvGrpSpPr>
          <p:cNvPr id="68" name=""/>
          <p:cNvGrpSpPr/>
          <p:nvPr/>
        </p:nvGrpSpPr>
        <p:grpSpPr>
          <a:xfrm rot="0">
            <a:off x="346416" y="420936"/>
            <a:ext cx="2597999" cy="683963"/>
            <a:chOff x="346416" y="420936"/>
            <a:chExt cx="2597999" cy="683963"/>
          </a:xfrm>
        </p:grpSpPr>
        <p:sp>
          <p:nvSpPr>
            <p:cNvPr id="69" name="object 6"/>
            <p:cNvSpPr txBox="1"/>
            <p:nvPr/>
          </p:nvSpPr>
          <p:spPr>
            <a:xfrm>
              <a:off x="346416" y="538471"/>
              <a:ext cx="2597999" cy="566429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/>
            <a:p>
              <a:pPr marL="12700" marR="6350">
                <a:lnSpc>
                  <a:spcPct val="109900"/>
                </a:lnSpc>
                <a:defRPr/>
              </a:pPr>
              <a:r>
                <a:rPr lang="en-US" sz="150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Equipment</a:t>
              </a:r>
              <a:r>
                <a:rPr sz="1500" spc="-8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sz="1500" spc="-9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</a:t>
              </a:r>
              <a:r>
                <a:rPr sz="1500" spc="-11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xpe</a:t>
              </a:r>
              <a:r>
                <a:rPr sz="1500" spc="-7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r</a:t>
              </a:r>
              <a:r>
                <a:rPr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t </a:t>
              </a:r>
              <a:r>
                <a:rPr lang="en-US"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      </a:t>
              </a:r>
              <a:endParaRPr lang="en-US" sz="1500" spc="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endParaRPr>
            </a:p>
            <a:p>
              <a:pPr marL="12700" marR="6350">
                <a:lnSpc>
                  <a:spcPct val="109900"/>
                </a:lnSpc>
                <a:defRPr/>
              </a:pPr>
              <a:r>
                <a:rPr lang="ko-KR" altLang="en-US" sz="19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장비보유현황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(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메인 장비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)</a:t>
              </a:r>
              <a:endParaRPr sz="1600">
                <a:latin typeface="나눔고딕 ExtraBold"/>
                <a:ea typeface="나눔고딕 ExtraBold"/>
                <a:cs typeface="바탕"/>
              </a:endParaRPr>
            </a:p>
          </p:txBody>
        </p:sp>
        <p:sp>
          <p:nvSpPr>
            <p:cNvPr id="70" name="object 7"/>
            <p:cNvSpPr/>
            <p:nvPr/>
          </p:nvSpPr>
          <p:spPr>
            <a:xfrm>
              <a:off x="363614" y="420936"/>
              <a:ext cx="1619986" cy="276999"/>
            </a:xfrm>
            <a:custGeom>
              <a:avLst/>
              <a:gdLst/>
              <a:rect l="l" t="t" r="r" b="b"/>
              <a:pathLst>
                <a:path w="1619986">
                  <a:moveTo>
                    <a:pt x="0" y="0"/>
                  </a:moveTo>
                  <a:lnTo>
                    <a:pt x="1619986" y="0"/>
                  </a:lnTo>
                </a:path>
              </a:pathLst>
            </a:custGeom>
            <a:ln w="3810">
              <a:solidFill>
                <a:srgbClr val="0099d9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endParaRPr>
                <a:latin typeface="나눔고딕"/>
                <a:ea typeface="나눔고딕"/>
              </a:endParaRPr>
            </a:p>
          </p:txBody>
        </p:sp>
      </p:grpSp>
      <p:pic>
        <p:nvPicPr>
          <p:cNvPr id="71" name="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79032" y="5497940"/>
            <a:ext cx="5699936" cy="3472711"/>
          </a:xfrm>
          <a:prstGeom prst="rect">
            <a:avLst/>
          </a:prstGeom>
        </p:spPr>
      </p:pic>
      <p:sp>
        <p:nvSpPr>
          <p:cNvPr id="73" name="TextBox 38"/>
          <p:cNvSpPr txBox="1"/>
          <p:nvPr/>
        </p:nvSpPr>
        <p:spPr>
          <a:xfrm>
            <a:off x="461863" y="4953000"/>
            <a:ext cx="4227443" cy="366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>
                <a:latin typeface="맑은 고딕"/>
              </a:rPr>
              <a:t>- MIDAS HERITAGE-D HD96-24</a:t>
            </a:r>
            <a:endParaRPr lang="en-US" altLang="ko-KR">
              <a:latin typeface="맑은 고딕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슬라이드 번호 개체 틀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18</a:t>
            </a:fld>
            <a:endParaRPr lang="en-US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80018" y="1484979"/>
            <a:ext cx="4227443" cy="3609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>
                <a:latin typeface="맑은 고딕"/>
              </a:rPr>
              <a:t>- MIDAS M32, M32R</a:t>
            </a:r>
            <a:endParaRPr lang="ko-KR" altLang="en-US">
              <a:latin typeface="맑은 고딕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819917" y="5932351"/>
            <a:ext cx="5265203" cy="326271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171032" y="2229942"/>
            <a:ext cx="6515936" cy="3203560"/>
          </a:xfrm>
          <a:prstGeom prst="rect">
            <a:avLst/>
          </a:prstGeom>
        </p:spPr>
      </p:pic>
      <p:grpSp>
        <p:nvGrpSpPr>
          <p:cNvPr id="68" name=""/>
          <p:cNvGrpSpPr/>
          <p:nvPr/>
        </p:nvGrpSpPr>
        <p:grpSpPr>
          <a:xfrm rot="0">
            <a:off x="346416" y="420936"/>
            <a:ext cx="2597999" cy="683963"/>
            <a:chOff x="346416" y="420936"/>
            <a:chExt cx="2597999" cy="683963"/>
          </a:xfrm>
        </p:grpSpPr>
        <p:sp>
          <p:nvSpPr>
            <p:cNvPr id="69" name="object 6"/>
            <p:cNvSpPr txBox="1"/>
            <p:nvPr/>
          </p:nvSpPr>
          <p:spPr>
            <a:xfrm>
              <a:off x="346416" y="538471"/>
              <a:ext cx="2597999" cy="566429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/>
            <a:p>
              <a:pPr marL="12700" marR="6350">
                <a:lnSpc>
                  <a:spcPct val="109900"/>
                </a:lnSpc>
                <a:defRPr/>
              </a:pPr>
              <a:r>
                <a:rPr lang="en-US" sz="150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Equipment</a:t>
              </a:r>
              <a:r>
                <a:rPr sz="1500" spc="-8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sz="1500" spc="-9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</a:t>
              </a:r>
              <a:r>
                <a:rPr sz="1500" spc="-11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xpe</a:t>
              </a:r>
              <a:r>
                <a:rPr sz="1500" spc="-7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r</a:t>
              </a:r>
              <a:r>
                <a:rPr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t </a:t>
              </a:r>
              <a:r>
                <a:rPr lang="en-US"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      </a:t>
              </a:r>
              <a:endParaRPr lang="en-US" sz="1500" spc="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endParaRPr>
            </a:p>
            <a:p>
              <a:pPr marL="12700" marR="6350">
                <a:lnSpc>
                  <a:spcPct val="109900"/>
                </a:lnSpc>
                <a:defRPr/>
              </a:pPr>
              <a:r>
                <a:rPr lang="ko-KR" altLang="en-US" sz="19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장비보유현황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(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메인 장비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)</a:t>
              </a:r>
              <a:endParaRPr sz="1600">
                <a:latin typeface="나눔고딕 ExtraBold"/>
                <a:ea typeface="나눔고딕 ExtraBold"/>
                <a:cs typeface="바탕"/>
              </a:endParaRPr>
            </a:p>
          </p:txBody>
        </p:sp>
        <p:sp>
          <p:nvSpPr>
            <p:cNvPr id="70" name="object 7"/>
            <p:cNvSpPr/>
            <p:nvPr/>
          </p:nvSpPr>
          <p:spPr>
            <a:xfrm>
              <a:off x="363614" y="420936"/>
              <a:ext cx="1619986" cy="276999"/>
            </a:xfrm>
            <a:custGeom>
              <a:avLst/>
              <a:gdLst/>
              <a:rect l="l" t="t" r="r" b="b"/>
              <a:pathLst>
                <a:path w="1619986">
                  <a:moveTo>
                    <a:pt x="0" y="0"/>
                  </a:moveTo>
                  <a:lnTo>
                    <a:pt x="1619986" y="0"/>
                  </a:lnTo>
                </a:path>
              </a:pathLst>
            </a:custGeom>
            <a:ln w="3810">
              <a:solidFill>
                <a:srgbClr val="0099d9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endParaRPr>
                <a:latin typeface="나눔고딕"/>
                <a:ea typeface="나눔고딕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슬라이드 번호 개체 틀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19</a:t>
            </a:fld>
            <a:endParaRPr lang="en-US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91777" y="1449702"/>
            <a:ext cx="3538330" cy="9391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Wingdings"/>
              <a:buChar char="§"/>
              <a:defRPr/>
            </a:pPr>
            <a:r>
              <a:rPr lang="en-US" altLang="ko-KR" sz="2000">
                <a:latin typeface="맑은 고딕"/>
              </a:rPr>
              <a:t> </a:t>
            </a:r>
            <a:r>
              <a:rPr lang="en-US" altLang="ko-KR" sz="2000" b="1">
                <a:latin typeface="맑은 고딕"/>
              </a:rPr>
              <a:t>MAIN SPEAKER</a:t>
            </a:r>
            <a:endParaRPr lang="en-US" altLang="ko-KR" sz="2000" b="1">
              <a:latin typeface="맑은 고딕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 sz="1600">
                <a:latin typeface="돋움체"/>
                <a:ea typeface="돋움체"/>
              </a:rPr>
              <a:t> </a:t>
            </a:r>
            <a:r>
              <a:rPr lang="en-US" altLang="ko-KR">
                <a:latin typeface="맑은 고딕"/>
              </a:rPr>
              <a:t>- TW AUDIO VERA 10/ S30</a:t>
            </a:r>
            <a:endParaRPr lang="ko-KR" altLang="en-US">
              <a:latin typeface="맑은 고딕"/>
            </a:endParaRPr>
          </a:p>
        </p:txBody>
      </p:sp>
      <p:pic>
        <p:nvPicPr>
          <p:cNvPr id="11" name="그림 10" descr="xtwaudio_vera10_320grau_png_pagespeed_ic_vJ5u90IR9h.pn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95249" y="2886398"/>
            <a:ext cx="3333750" cy="2201311"/>
          </a:xfrm>
          <a:prstGeom prst="rect">
            <a:avLst/>
          </a:prstGeom>
        </p:spPr>
      </p:pic>
      <p:pic>
        <p:nvPicPr>
          <p:cNvPr id="15" name="그림 14" descr="xveras30_png_pagespeed_ic_OJ8wf7b5m4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433142" y="2912786"/>
            <a:ext cx="3371850" cy="281215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94808" y="5582518"/>
            <a:ext cx="3723861" cy="3591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/>
              <a:t> </a:t>
            </a:r>
            <a:r>
              <a:rPr lang="en-US" altLang="ko-KR">
                <a:latin typeface="맑은 고딕"/>
              </a:rPr>
              <a:t>- TW AUDIO VERA 36/ S33</a:t>
            </a:r>
            <a:endParaRPr lang="ko-KR" altLang="en-US">
              <a:latin typeface="맑은 고딕"/>
            </a:endParaRPr>
          </a:p>
        </p:txBody>
      </p:sp>
      <p:pic>
        <p:nvPicPr>
          <p:cNvPr id="17" name="그림 16" descr="vera36_rgb_400w.png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88561" y="6299238"/>
            <a:ext cx="3352800" cy="2584382"/>
          </a:xfrm>
          <a:prstGeom prst="rect">
            <a:avLst/>
          </a:prstGeom>
        </p:spPr>
      </p:pic>
      <p:pic>
        <p:nvPicPr>
          <p:cNvPr id="19" name="그림 18" descr="제목 없음DDDD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829878" y="6265131"/>
            <a:ext cx="2782958" cy="2506684"/>
          </a:xfrm>
          <a:prstGeom prst="rect">
            <a:avLst/>
          </a:prstGeom>
        </p:spPr>
      </p:pic>
      <p:grpSp>
        <p:nvGrpSpPr>
          <p:cNvPr id="68" name=""/>
          <p:cNvGrpSpPr/>
          <p:nvPr/>
        </p:nvGrpSpPr>
        <p:grpSpPr>
          <a:xfrm rot="0">
            <a:off x="346416" y="420936"/>
            <a:ext cx="2597999" cy="683963"/>
            <a:chOff x="346416" y="420936"/>
            <a:chExt cx="2597999" cy="683963"/>
          </a:xfrm>
        </p:grpSpPr>
        <p:sp>
          <p:nvSpPr>
            <p:cNvPr id="69" name="object 6"/>
            <p:cNvSpPr txBox="1"/>
            <p:nvPr/>
          </p:nvSpPr>
          <p:spPr>
            <a:xfrm>
              <a:off x="346416" y="538471"/>
              <a:ext cx="2597999" cy="566429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/>
            <a:p>
              <a:pPr marL="12700" marR="6350">
                <a:lnSpc>
                  <a:spcPct val="109900"/>
                </a:lnSpc>
                <a:defRPr/>
              </a:pPr>
              <a:r>
                <a:rPr lang="en-US" sz="150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Equipment</a:t>
              </a:r>
              <a:r>
                <a:rPr sz="1500" spc="-8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sz="1500" spc="-9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</a:t>
              </a:r>
              <a:r>
                <a:rPr sz="1500" spc="-11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xpe</a:t>
              </a:r>
              <a:r>
                <a:rPr sz="1500" spc="-7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r</a:t>
              </a:r>
              <a:r>
                <a:rPr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t </a:t>
              </a:r>
              <a:r>
                <a:rPr lang="en-US"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      </a:t>
              </a:r>
              <a:endParaRPr lang="en-US" sz="1500" spc="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endParaRPr>
            </a:p>
            <a:p>
              <a:pPr marL="12700" marR="6350">
                <a:lnSpc>
                  <a:spcPct val="109900"/>
                </a:lnSpc>
                <a:defRPr/>
              </a:pPr>
              <a:r>
                <a:rPr lang="ko-KR" altLang="en-US" sz="19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장비보유현황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(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메인 장비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)</a:t>
              </a:r>
              <a:endParaRPr sz="1600">
                <a:latin typeface="나눔고딕 ExtraBold"/>
                <a:ea typeface="나눔고딕 ExtraBold"/>
                <a:cs typeface="바탕"/>
              </a:endParaRPr>
            </a:p>
          </p:txBody>
        </p:sp>
        <p:sp>
          <p:nvSpPr>
            <p:cNvPr id="70" name="object 7"/>
            <p:cNvSpPr/>
            <p:nvPr/>
          </p:nvSpPr>
          <p:spPr>
            <a:xfrm>
              <a:off x="363614" y="420936"/>
              <a:ext cx="1619986" cy="276999"/>
            </a:xfrm>
            <a:custGeom>
              <a:avLst/>
              <a:gdLst/>
              <a:rect l="l" t="t" r="r" b="b"/>
              <a:pathLst>
                <a:path w="1619986">
                  <a:moveTo>
                    <a:pt x="0" y="0"/>
                  </a:moveTo>
                  <a:lnTo>
                    <a:pt x="1619986" y="0"/>
                  </a:lnTo>
                </a:path>
              </a:pathLst>
            </a:custGeom>
            <a:ln w="3810">
              <a:solidFill>
                <a:srgbClr val="0099d9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endParaRPr>
                <a:latin typeface="나눔고딕"/>
                <a:ea typeface="나눔고딕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43488" y="1492931"/>
            <a:ext cx="2445385" cy="834344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/>
          <a:p>
            <a:pPr marL="12700">
              <a:lnSpc>
                <a:spcPct val="100000"/>
              </a:lnSpc>
              <a:defRPr/>
            </a:pPr>
            <a:r>
              <a:rPr sz="5500" spc="-233">
                <a:solidFill>
                  <a:schemeClr val="bg2">
                    <a:lumMod val="75000"/>
                  </a:schemeClr>
                </a:solidFill>
                <a:latin typeface="Arial"/>
                <a:cs typeface="Arial"/>
              </a:rPr>
              <a:t>contents</a:t>
            </a:r>
            <a:endParaRPr sz="5500">
              <a:solidFill>
                <a:schemeClr val="bg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4" name="object 5"/>
          <p:cNvSpPr txBox="1"/>
          <p:nvPr/>
        </p:nvSpPr>
        <p:spPr>
          <a:xfrm>
            <a:off x="3763979" y="2770263"/>
            <a:ext cx="1324610" cy="1149033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/>
          <a:p>
            <a:pPr marL="74930" algn="ctr">
              <a:lnSpc>
                <a:spcPct val="100000"/>
              </a:lnSpc>
              <a:defRPr/>
            </a:pPr>
            <a:r>
              <a:rPr sz="1400" spc="-114">
                <a:solidFill>
                  <a:srgbClr val="231f20"/>
                </a:solidFill>
                <a:latin typeface="나눔고딕"/>
                <a:ea typeface="나눔고딕"/>
                <a:cs typeface="바탕"/>
              </a:rPr>
              <a:t>회사소개</a:t>
            </a:r>
            <a:endParaRPr sz="1400" spc="-114">
              <a:solidFill>
                <a:srgbClr val="231f20"/>
              </a:solidFill>
              <a:latin typeface="나눔고딕"/>
              <a:ea typeface="나눔고딕"/>
              <a:cs typeface="바탕"/>
            </a:endParaRPr>
          </a:p>
          <a:p>
            <a:pPr>
              <a:lnSpc>
                <a:spcPts val="600"/>
              </a:lnSpc>
              <a:spcBef>
                <a:spcPts val="20"/>
              </a:spcBef>
              <a:defRPr/>
            </a:pPr>
            <a:endParaRPr sz="600">
              <a:latin typeface="나눔고딕"/>
              <a:ea typeface="나눔고딕"/>
            </a:endParaRPr>
          </a:p>
          <a:p>
            <a:pPr marL="12700">
              <a:lnSpc>
                <a:spcPct val="100000"/>
              </a:lnSpc>
              <a:tabLst>
                <a:tab pos="372110" algn="l"/>
              </a:tabLst>
              <a:defRPr/>
            </a:pPr>
            <a:r>
              <a:rPr lang="en-US" sz="1100" spc="-90">
                <a:solidFill>
                  <a:srgbClr val="231f20"/>
                </a:solidFill>
                <a:latin typeface="나눔고딕"/>
                <a:ea typeface="나눔고딕"/>
                <a:cs typeface="바탕"/>
              </a:rPr>
              <a:t>              </a:t>
            </a:r>
            <a:endParaRPr lang="en-US" sz="1100" spc="-90">
              <a:solidFill>
                <a:srgbClr val="231f20"/>
              </a:solidFill>
              <a:latin typeface="나눔고딕"/>
              <a:ea typeface="나눔고딕"/>
              <a:cs typeface="바탕"/>
            </a:endParaRPr>
          </a:p>
          <a:p>
            <a:pPr marL="12700">
              <a:lnSpc>
                <a:spcPct val="100000"/>
              </a:lnSpc>
              <a:tabLst>
                <a:tab pos="372110" algn="l"/>
              </a:tabLst>
              <a:defRPr/>
            </a:pPr>
            <a:r>
              <a:rPr lang="en-US" altLang="ko-KR" sz="1100" b="1" spc="-90">
                <a:solidFill>
                  <a:srgbClr val="231f20"/>
                </a:solidFill>
                <a:latin typeface="나눔고딕"/>
                <a:ea typeface="나눔고딕"/>
                <a:cs typeface="바탕"/>
              </a:rPr>
              <a:t>004   </a:t>
            </a:r>
            <a:r>
              <a:rPr lang="ko-KR" altLang="en-US" sz="1100" spc="-90">
                <a:solidFill>
                  <a:srgbClr val="231f20"/>
                </a:solidFill>
                <a:latin typeface="나눔고딕"/>
                <a:ea typeface="나눔고딕"/>
                <a:cs typeface="바탕"/>
              </a:rPr>
              <a:t>사업자등록증</a:t>
            </a:r>
            <a:endParaRPr lang="ko-KR" altLang="en-US" sz="1100" spc="-90">
              <a:solidFill>
                <a:srgbClr val="231f20"/>
              </a:solidFill>
              <a:latin typeface="나눔고딕"/>
              <a:ea typeface="나눔고딕"/>
              <a:cs typeface="바탕"/>
            </a:endParaRPr>
          </a:p>
          <a:p>
            <a:pPr>
              <a:lnSpc>
                <a:spcPts val="650"/>
              </a:lnSpc>
              <a:spcBef>
                <a:spcPts val="29"/>
              </a:spcBef>
              <a:defRPr/>
            </a:pPr>
            <a:endParaRPr sz="650">
              <a:latin typeface="나눔고딕"/>
              <a:ea typeface="나눔고딕"/>
            </a:endParaRPr>
          </a:p>
          <a:p>
            <a:pPr marL="12700">
              <a:lnSpc>
                <a:spcPct val="100000"/>
              </a:lnSpc>
              <a:tabLst>
                <a:tab pos="372110" algn="l"/>
              </a:tabLst>
              <a:defRPr/>
            </a:pPr>
            <a:r>
              <a:rPr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00</a:t>
            </a:r>
            <a:r>
              <a:rPr lang="en-US"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5</a:t>
            </a:r>
            <a:r>
              <a:rPr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	</a:t>
            </a:r>
            <a:r>
              <a:rPr sz="1100" spc="-90">
                <a:solidFill>
                  <a:srgbClr val="231f20"/>
                </a:solidFill>
                <a:latin typeface="나눔고딕"/>
                <a:ea typeface="나눔고딕"/>
                <a:cs typeface="바탕"/>
              </a:rPr>
              <a:t>회사연혁</a:t>
            </a:r>
            <a:endParaRPr sz="1100" spc="-90">
              <a:solidFill>
                <a:srgbClr val="231f20"/>
              </a:solidFill>
              <a:latin typeface="나눔고딕"/>
              <a:ea typeface="나눔고딕"/>
              <a:cs typeface="바탕"/>
            </a:endParaRPr>
          </a:p>
          <a:p>
            <a:pPr>
              <a:lnSpc>
                <a:spcPts val="650"/>
              </a:lnSpc>
              <a:spcBef>
                <a:spcPts val="29"/>
              </a:spcBef>
              <a:defRPr/>
            </a:pPr>
            <a:endParaRPr sz="650">
              <a:latin typeface="나눔고딕"/>
              <a:ea typeface="나눔고딕"/>
            </a:endParaRPr>
          </a:p>
          <a:p>
            <a:pPr marL="12700">
              <a:lnSpc>
                <a:spcPct val="100000"/>
              </a:lnSpc>
              <a:tabLst>
                <a:tab pos="372110" algn="l"/>
              </a:tabLst>
              <a:defRPr/>
            </a:pPr>
            <a:r>
              <a:rPr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0</a:t>
            </a:r>
            <a:r>
              <a:rPr lang="en-US"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06</a:t>
            </a:r>
            <a:r>
              <a:rPr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	</a:t>
            </a:r>
            <a:r>
              <a:rPr sz="1100" spc="-90">
                <a:solidFill>
                  <a:srgbClr val="231f20"/>
                </a:solidFill>
                <a:latin typeface="나눔고딕"/>
                <a:ea typeface="나눔고딕"/>
                <a:cs typeface="바탕"/>
              </a:rPr>
              <a:t>회사</a:t>
            </a:r>
            <a:r>
              <a:rPr sz="1100" spc="-60">
                <a:solidFill>
                  <a:srgbClr val="231f20"/>
                </a:solidFill>
                <a:latin typeface="나눔고딕"/>
                <a:ea typeface="나눔고딕"/>
                <a:cs typeface="바탕"/>
              </a:rPr>
              <a:t> </a:t>
            </a:r>
            <a:r>
              <a:rPr lang="ko-KR" altLang="en-US" sz="1100" spc="-60">
                <a:solidFill>
                  <a:srgbClr val="231f20"/>
                </a:solidFill>
                <a:latin typeface="나눔고딕"/>
                <a:ea typeface="나눔고딕"/>
                <a:cs typeface="바탕"/>
              </a:rPr>
              <a:t>개요</a:t>
            </a:r>
            <a:endParaRPr sz="1100">
              <a:latin typeface="나눔고딕"/>
              <a:ea typeface="나눔고딕"/>
              <a:cs typeface="바탕"/>
            </a:endParaRPr>
          </a:p>
        </p:txBody>
      </p:sp>
      <p:sp>
        <p:nvSpPr>
          <p:cNvPr id="5" name="object 6"/>
          <p:cNvSpPr txBox="1"/>
          <p:nvPr/>
        </p:nvSpPr>
        <p:spPr>
          <a:xfrm>
            <a:off x="3943237" y="5054166"/>
            <a:ext cx="2436495" cy="507831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/>
          <a:p>
            <a:pPr marL="12700">
              <a:lnSpc>
                <a:spcPct val="100000"/>
              </a:lnSpc>
              <a:tabLst>
                <a:tab pos="372110" algn="l"/>
              </a:tabLst>
              <a:defRPr/>
            </a:pPr>
            <a:r>
              <a:rPr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0</a:t>
            </a:r>
            <a:r>
              <a:rPr lang="en-US"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08</a:t>
            </a:r>
            <a:r>
              <a:rPr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	</a:t>
            </a:r>
            <a:r>
              <a:rPr lang="ko-KR" altLang="en-US" sz="1100" spc="-90">
                <a:solidFill>
                  <a:srgbClr val="231f20"/>
                </a:solidFill>
                <a:latin typeface="나눔고딕"/>
                <a:ea typeface="나눔고딕"/>
                <a:cs typeface="바탕"/>
              </a:rPr>
              <a:t>사업영역</a:t>
            </a:r>
            <a:endParaRPr lang="ko-KR" altLang="en-US" sz="1100" spc="-90">
              <a:solidFill>
                <a:srgbClr val="231f20"/>
              </a:solidFill>
              <a:latin typeface="나눔고딕"/>
              <a:ea typeface="나눔고딕"/>
              <a:cs typeface="바탕"/>
            </a:endParaRPr>
          </a:p>
          <a:p>
            <a:pPr marL="12700">
              <a:lnSpc>
                <a:spcPct val="100000"/>
              </a:lnSpc>
              <a:tabLst>
                <a:tab pos="372110" algn="l"/>
              </a:tabLst>
              <a:defRPr/>
            </a:pPr>
            <a:r>
              <a:rPr lang="en-US" sz="1100" spc="-90">
                <a:solidFill>
                  <a:srgbClr val="231f20"/>
                </a:solidFill>
                <a:latin typeface="나눔고딕"/>
                <a:ea typeface="나눔고딕"/>
              </a:rPr>
              <a:t>             </a:t>
            </a:r>
            <a:endParaRPr lang="en-US" sz="1100" spc="-90">
              <a:solidFill>
                <a:srgbClr val="231f20"/>
              </a:solidFill>
              <a:latin typeface="나눔고딕"/>
              <a:ea typeface="나눔고딕"/>
            </a:endParaRPr>
          </a:p>
          <a:p>
            <a:pPr marL="12700">
              <a:lnSpc>
                <a:spcPct val="100000"/>
              </a:lnSpc>
              <a:tabLst>
                <a:tab pos="372110" algn="l"/>
              </a:tabLst>
              <a:defRPr/>
            </a:pPr>
            <a:r>
              <a:rPr lang="en-US" sz="1100" spc="-90">
                <a:solidFill>
                  <a:srgbClr val="231f20"/>
                </a:solidFill>
                <a:latin typeface="나눔고딕"/>
                <a:ea typeface="나눔고딕"/>
              </a:rPr>
              <a:t>             </a:t>
            </a:r>
            <a:endParaRPr sz="950">
              <a:latin typeface="나눔고딕"/>
              <a:ea typeface="나눔고딕"/>
            </a:endParaRPr>
          </a:p>
        </p:txBody>
      </p:sp>
      <p:sp>
        <p:nvSpPr>
          <p:cNvPr id="6" name="object 7"/>
          <p:cNvSpPr/>
          <p:nvPr/>
        </p:nvSpPr>
        <p:spPr>
          <a:xfrm>
            <a:off x="3917714" y="4777167"/>
            <a:ext cx="237286" cy="276999"/>
          </a:xfrm>
          <a:custGeom>
            <a:avLst/>
            <a:gdLst/>
            <a:rect l="l" t="t" r="r" b="b"/>
            <a:pathLst>
              <a:path w="237286">
                <a:moveTo>
                  <a:pt x="0" y="0"/>
                </a:moveTo>
                <a:lnTo>
                  <a:pt x="237286" y="0"/>
                </a:lnTo>
              </a:path>
            </a:pathLst>
          </a:custGeom>
          <a:ln w="6350">
            <a:solidFill>
              <a:srgbClr val="00c0f3"/>
            </a:solidFill>
          </a:ln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endParaRPr>
              <a:latin typeface="나눔고딕"/>
              <a:ea typeface="나눔고딕"/>
            </a:endParaRPr>
          </a:p>
        </p:txBody>
      </p:sp>
      <p:sp>
        <p:nvSpPr>
          <p:cNvPr id="7" name="object 8"/>
          <p:cNvSpPr/>
          <p:nvPr/>
        </p:nvSpPr>
        <p:spPr>
          <a:xfrm>
            <a:off x="3824594" y="2909808"/>
            <a:ext cx="237286" cy="276999"/>
          </a:xfrm>
          <a:custGeom>
            <a:avLst/>
            <a:gdLst/>
            <a:rect l="l" t="t" r="r" b="b"/>
            <a:pathLst>
              <a:path w="237286">
                <a:moveTo>
                  <a:pt x="0" y="0"/>
                </a:moveTo>
                <a:lnTo>
                  <a:pt x="237286" y="0"/>
                </a:lnTo>
              </a:path>
            </a:pathLst>
          </a:custGeom>
          <a:ln w="6350">
            <a:solidFill>
              <a:srgbClr val="00c0f3"/>
            </a:solidFill>
          </a:ln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endParaRPr>
              <a:latin typeface="나눔고딕"/>
              <a:ea typeface="나눔고딕"/>
            </a:endParaRPr>
          </a:p>
        </p:txBody>
      </p:sp>
      <p:sp>
        <p:nvSpPr>
          <p:cNvPr id="8" name="object 9"/>
          <p:cNvSpPr/>
          <p:nvPr/>
        </p:nvSpPr>
        <p:spPr>
          <a:xfrm>
            <a:off x="3940562" y="5975857"/>
            <a:ext cx="237286" cy="276999"/>
          </a:xfrm>
          <a:custGeom>
            <a:avLst/>
            <a:gdLst/>
            <a:rect l="l" t="t" r="r" b="b"/>
            <a:pathLst>
              <a:path w="237286">
                <a:moveTo>
                  <a:pt x="0" y="0"/>
                </a:moveTo>
                <a:lnTo>
                  <a:pt x="237286" y="0"/>
                </a:lnTo>
              </a:path>
            </a:pathLst>
          </a:custGeom>
          <a:ln w="6350">
            <a:solidFill>
              <a:srgbClr val="00c0f3"/>
            </a:solidFill>
          </a:ln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endParaRPr>
              <a:latin typeface="나눔고딕"/>
              <a:ea typeface="나눔고딕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4194810" y="4607890"/>
            <a:ext cx="897255" cy="2955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930" algn="ctr">
              <a:lnSpc>
                <a:spcPct val="100000"/>
              </a:lnSpc>
              <a:defRPr/>
            </a:pPr>
            <a:r>
              <a:rPr lang="ko-KR" altLang="en-US" sz="1400" spc="-114">
                <a:solidFill>
                  <a:srgbClr val="231f20"/>
                </a:solidFill>
                <a:latin typeface="나눔고딕"/>
                <a:ea typeface="나눔고딕"/>
                <a:cs typeface="바탕"/>
              </a:rPr>
              <a:t>사업소개</a:t>
            </a:r>
            <a:endParaRPr lang="ko-KR" altLang="en-US" sz="1400">
              <a:latin typeface="나눔고딕"/>
              <a:ea typeface="나눔고딕"/>
              <a:cs typeface="바탕"/>
            </a:endParaRPr>
          </a:p>
        </p:txBody>
      </p:sp>
      <p:sp>
        <p:nvSpPr>
          <p:cNvPr id="11" name="object 6"/>
          <p:cNvSpPr txBox="1"/>
          <p:nvPr/>
        </p:nvSpPr>
        <p:spPr>
          <a:xfrm>
            <a:off x="3943237" y="6334538"/>
            <a:ext cx="2436495" cy="84638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/>
          <a:p>
            <a:pPr marL="12700">
              <a:lnSpc>
                <a:spcPct val="100000"/>
              </a:lnSpc>
              <a:tabLst>
                <a:tab pos="372110" algn="l"/>
              </a:tabLst>
              <a:defRPr/>
            </a:pPr>
            <a:r>
              <a:rPr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0</a:t>
            </a:r>
            <a:r>
              <a:rPr lang="en-US"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10</a:t>
            </a:r>
            <a:r>
              <a:rPr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	</a:t>
            </a:r>
            <a:r>
              <a:rPr lang="ko-KR" altLang="en-US" sz="1100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인력현황</a:t>
            </a:r>
            <a:endParaRPr lang="ko-KR" altLang="en-US" sz="1100" spc="-70">
              <a:solidFill>
                <a:srgbClr val="231f20"/>
              </a:solidFill>
              <a:latin typeface="나눔고딕"/>
              <a:ea typeface="나눔고딕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372110" algn="l"/>
              </a:tabLst>
              <a:defRPr/>
            </a:pPr>
            <a:endParaRPr lang="en-US" altLang="ko-KR" sz="1100" b="1" spc="-70">
              <a:solidFill>
                <a:srgbClr val="231f20"/>
              </a:solidFill>
              <a:latin typeface="나눔고딕"/>
              <a:ea typeface="나눔고딕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372110" algn="l"/>
              </a:tabLst>
              <a:defRPr/>
            </a:pPr>
            <a:r>
              <a:rPr lang="en-US" altLang="ko-KR"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011   </a:t>
            </a:r>
            <a:r>
              <a:rPr lang="ko-KR" altLang="en-US" sz="1100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현장사진</a:t>
            </a:r>
            <a:endParaRPr lang="ko-KR" altLang="en-US" sz="1100" spc="-70">
              <a:solidFill>
                <a:srgbClr val="231f20"/>
              </a:solidFill>
              <a:latin typeface="나눔고딕"/>
              <a:ea typeface="나눔고딕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372110" algn="l"/>
              </a:tabLst>
              <a:defRPr/>
            </a:pPr>
            <a:endParaRPr lang="en-US" altLang="ko-KR" sz="1100" b="1" spc="-70">
              <a:solidFill>
                <a:srgbClr val="231f20"/>
              </a:solidFill>
              <a:latin typeface="나눔고딕"/>
              <a:ea typeface="나눔고딕"/>
              <a:cs typeface="Arial"/>
            </a:endParaRPr>
          </a:p>
          <a:p>
            <a:pPr marL="12700">
              <a:lnSpc>
                <a:spcPct val="100000"/>
              </a:lnSpc>
              <a:tabLst>
                <a:tab pos="372110" algn="l"/>
              </a:tabLst>
              <a:defRPr/>
            </a:pPr>
            <a:r>
              <a:rPr lang="en-US" altLang="ko-KR" sz="1100" b="1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016  </a:t>
            </a:r>
            <a:r>
              <a:rPr lang="ko-KR" altLang="en-US" sz="1100" spc="-70">
                <a:solidFill>
                  <a:srgbClr val="231f20"/>
                </a:solidFill>
                <a:latin typeface="나눔고딕"/>
                <a:ea typeface="나눔고딕"/>
                <a:cs typeface="Arial"/>
              </a:rPr>
              <a:t>보유장비현황</a:t>
            </a:r>
            <a:endParaRPr lang="en-US" altLang="ko-KR" sz="1100" spc="-90">
              <a:solidFill>
                <a:srgbClr val="231f20"/>
              </a:solidFill>
              <a:latin typeface="나눔고딕"/>
              <a:ea typeface="나눔고딕"/>
              <a:cs typeface="바탕"/>
            </a:endParaRPr>
          </a:p>
        </p:txBody>
      </p:sp>
      <p:sp>
        <p:nvSpPr>
          <p:cNvPr id="12" name="직사각형 11"/>
          <p:cNvSpPr/>
          <p:nvPr/>
        </p:nvSpPr>
        <p:spPr>
          <a:xfrm>
            <a:off x="4137660" y="5770562"/>
            <a:ext cx="954405" cy="2949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930" algn="ctr">
              <a:lnSpc>
                <a:spcPct val="100000"/>
              </a:lnSpc>
              <a:defRPr/>
            </a:pPr>
            <a:r>
              <a:rPr lang="ko-KR" altLang="en-US" sz="1400">
                <a:latin typeface="나눔고딕"/>
                <a:ea typeface="나눔고딕"/>
                <a:cs typeface="바탕"/>
              </a:rPr>
              <a:t>보유현황</a:t>
            </a:r>
            <a:endParaRPr lang="ko-KR" altLang="en-US" sz="1400">
              <a:latin typeface="나눔고딕"/>
              <a:ea typeface="나눔고딕"/>
              <a:cs typeface="바탕"/>
            </a:endParaRPr>
          </a:p>
        </p:txBody>
      </p:sp>
      <p:sp>
        <p:nvSpPr>
          <p:cNvPr id="15" name="슬라이드 번호 개체 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  <p:pic>
        <p:nvPicPr>
          <p:cNvPr id="16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96833" y="3800814"/>
            <a:ext cx="2643962" cy="230437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슬라이드 번호 개체 틀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20</a:t>
            </a:fld>
            <a:endParaRPr lang="en-US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68259" y="1532016"/>
            <a:ext cx="4227443" cy="3662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1600">
                <a:latin typeface="돋움체"/>
                <a:ea typeface="돋움체"/>
              </a:rPr>
              <a:t> </a:t>
            </a:r>
            <a:r>
              <a:rPr lang="en-US" altLang="ko-KR">
                <a:latin typeface="맑은 고딕"/>
              </a:rPr>
              <a:t>- TW AUDIO M8</a:t>
            </a:r>
            <a:endParaRPr lang="ko-KR" altLang="en-US">
              <a:latin typeface="맑은 고딕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0574" y="5415148"/>
            <a:ext cx="5115339" cy="364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1600">
                <a:latin typeface="돋움체"/>
                <a:ea typeface="돋움체"/>
              </a:rPr>
              <a:t> </a:t>
            </a:r>
            <a:r>
              <a:rPr lang="en-US" altLang="ko-KR">
                <a:latin typeface="맑은 고딕"/>
              </a:rPr>
              <a:t>- D&amp;B MAX-12</a:t>
            </a:r>
            <a:endParaRPr lang="ko-KR" altLang="en-US">
              <a:latin typeface="맑은 고딕"/>
            </a:endParaRPr>
          </a:p>
        </p:txBody>
      </p:sp>
      <p:pic>
        <p:nvPicPr>
          <p:cNvPr id="11" name="그림 10" descr="M8.pn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12535" y="2328931"/>
            <a:ext cx="2916464" cy="2624069"/>
          </a:xfrm>
          <a:prstGeom prst="rect">
            <a:avLst/>
          </a:prstGeom>
        </p:spPr>
      </p:pic>
      <p:pic>
        <p:nvPicPr>
          <p:cNvPr id="15" name="그림 14" descr="12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587868" y="6100816"/>
            <a:ext cx="3202253" cy="2314316"/>
          </a:xfrm>
          <a:prstGeom prst="rect">
            <a:avLst/>
          </a:prstGeom>
        </p:spPr>
      </p:pic>
      <p:grpSp>
        <p:nvGrpSpPr>
          <p:cNvPr id="68" name=""/>
          <p:cNvGrpSpPr/>
          <p:nvPr/>
        </p:nvGrpSpPr>
        <p:grpSpPr>
          <a:xfrm rot="0">
            <a:off x="346416" y="420936"/>
            <a:ext cx="2597999" cy="683963"/>
            <a:chOff x="346416" y="420936"/>
            <a:chExt cx="2597999" cy="683963"/>
          </a:xfrm>
        </p:grpSpPr>
        <p:sp>
          <p:nvSpPr>
            <p:cNvPr id="69" name="object 6"/>
            <p:cNvSpPr txBox="1"/>
            <p:nvPr/>
          </p:nvSpPr>
          <p:spPr>
            <a:xfrm>
              <a:off x="346416" y="538471"/>
              <a:ext cx="2597999" cy="566429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/>
            <a:p>
              <a:pPr marL="12700" marR="6350">
                <a:lnSpc>
                  <a:spcPct val="109900"/>
                </a:lnSpc>
                <a:defRPr/>
              </a:pPr>
              <a:r>
                <a:rPr lang="en-US" sz="150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Equipment</a:t>
              </a:r>
              <a:r>
                <a:rPr sz="1500" spc="-8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sz="1500" spc="-9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</a:t>
              </a:r>
              <a:r>
                <a:rPr sz="1500" spc="-11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xpe</a:t>
              </a:r>
              <a:r>
                <a:rPr sz="1500" spc="-7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r</a:t>
              </a:r>
              <a:r>
                <a:rPr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t </a:t>
              </a:r>
              <a:r>
                <a:rPr lang="en-US"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      </a:t>
              </a:r>
              <a:endParaRPr lang="en-US" sz="1500" spc="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endParaRPr>
            </a:p>
            <a:p>
              <a:pPr marL="12700" marR="6350">
                <a:lnSpc>
                  <a:spcPct val="109900"/>
                </a:lnSpc>
                <a:defRPr/>
              </a:pPr>
              <a:r>
                <a:rPr lang="ko-KR" altLang="en-US" sz="19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장비보유현황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(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메인 장비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)</a:t>
              </a:r>
              <a:endParaRPr sz="1600">
                <a:latin typeface="나눔고딕 ExtraBold"/>
                <a:ea typeface="나눔고딕 ExtraBold"/>
                <a:cs typeface="바탕"/>
              </a:endParaRPr>
            </a:p>
          </p:txBody>
        </p:sp>
        <p:sp>
          <p:nvSpPr>
            <p:cNvPr id="70" name="object 7"/>
            <p:cNvSpPr/>
            <p:nvPr/>
          </p:nvSpPr>
          <p:spPr>
            <a:xfrm>
              <a:off x="363614" y="420936"/>
              <a:ext cx="1619986" cy="276999"/>
            </a:xfrm>
            <a:custGeom>
              <a:avLst/>
              <a:gdLst/>
              <a:rect l="l" t="t" r="r" b="b"/>
              <a:pathLst>
                <a:path w="1619986">
                  <a:moveTo>
                    <a:pt x="0" y="0"/>
                  </a:moveTo>
                  <a:lnTo>
                    <a:pt x="1619986" y="0"/>
                  </a:lnTo>
                </a:path>
              </a:pathLst>
            </a:custGeom>
            <a:ln w="3810">
              <a:solidFill>
                <a:srgbClr val="0099d9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endParaRPr>
                <a:latin typeface="나눔고딕"/>
                <a:ea typeface="나눔고딕"/>
              </a:endParaRPr>
            </a:p>
          </p:txBody>
        </p:sp>
      </p:grpSp>
      <p:pic>
        <p:nvPicPr>
          <p:cNvPr id="71" name="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771974" y="2159535"/>
            <a:ext cx="2641924" cy="29528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슬라이드 번호 개체 틀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80018" y="1449702"/>
            <a:ext cx="4780128" cy="3581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1600">
                <a:latin typeface="돋움체"/>
                <a:ea typeface="돋움체"/>
              </a:rPr>
              <a:t> </a:t>
            </a:r>
            <a:r>
              <a:rPr lang="en-US" altLang="ko-KR">
                <a:latin typeface="맑은 고딕"/>
              </a:rPr>
              <a:t>- MAYER SOUND MSL-4/ PSW-2/ 650P </a:t>
            </a:r>
            <a:endParaRPr lang="ko-KR" altLang="en-US">
              <a:latin typeface="맑은 고딕"/>
            </a:endParaRPr>
          </a:p>
        </p:txBody>
      </p:sp>
      <p:pic>
        <p:nvPicPr>
          <p:cNvPr id="16" name="그림 15" descr="msl-4_new_DDD07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72848" y="2173317"/>
            <a:ext cx="2892518" cy="3861552"/>
          </a:xfrm>
          <a:prstGeom prst="rect">
            <a:avLst/>
          </a:prstGeom>
        </p:spPr>
      </p:pic>
      <p:pic>
        <p:nvPicPr>
          <p:cNvPr id="17" name="그림 16" descr="psw-2_new.jp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507179" y="1897138"/>
            <a:ext cx="3350821" cy="4316559"/>
          </a:xfrm>
          <a:prstGeom prst="rect">
            <a:avLst/>
          </a:prstGeom>
        </p:spPr>
      </p:pic>
      <p:pic>
        <p:nvPicPr>
          <p:cNvPr id="19" name="그림 18" descr="650P.png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117774" y="5861711"/>
            <a:ext cx="2622452" cy="3526746"/>
          </a:xfrm>
          <a:prstGeom prst="rect">
            <a:avLst/>
          </a:prstGeom>
        </p:spPr>
      </p:pic>
      <p:grpSp>
        <p:nvGrpSpPr>
          <p:cNvPr id="68" name=""/>
          <p:cNvGrpSpPr/>
          <p:nvPr/>
        </p:nvGrpSpPr>
        <p:grpSpPr>
          <a:xfrm rot="0">
            <a:off x="346416" y="420936"/>
            <a:ext cx="2597999" cy="683963"/>
            <a:chOff x="346416" y="420936"/>
            <a:chExt cx="2597999" cy="683963"/>
          </a:xfrm>
        </p:grpSpPr>
        <p:sp>
          <p:nvSpPr>
            <p:cNvPr id="69" name="object 6"/>
            <p:cNvSpPr txBox="1"/>
            <p:nvPr/>
          </p:nvSpPr>
          <p:spPr>
            <a:xfrm>
              <a:off x="346416" y="538471"/>
              <a:ext cx="2597999" cy="566429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/>
            <a:p>
              <a:pPr marL="12700" marR="6350">
                <a:lnSpc>
                  <a:spcPct val="109900"/>
                </a:lnSpc>
                <a:defRPr/>
              </a:pPr>
              <a:r>
                <a:rPr lang="en-US" sz="150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Equipment</a:t>
              </a:r>
              <a:r>
                <a:rPr sz="1500" spc="-8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sz="1500" spc="-9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</a:t>
              </a:r>
              <a:r>
                <a:rPr sz="1500" spc="-11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xpe</a:t>
              </a:r>
              <a:r>
                <a:rPr sz="1500" spc="-7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r</a:t>
              </a:r>
              <a:r>
                <a:rPr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t </a:t>
              </a:r>
              <a:r>
                <a:rPr lang="en-US"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      </a:t>
              </a:r>
              <a:endParaRPr lang="en-US" sz="1500" spc="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endParaRPr>
            </a:p>
            <a:p>
              <a:pPr marL="12700" marR="6350">
                <a:lnSpc>
                  <a:spcPct val="109900"/>
                </a:lnSpc>
                <a:defRPr/>
              </a:pPr>
              <a:r>
                <a:rPr lang="ko-KR" altLang="en-US" sz="19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장비보유현황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(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메인 장비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)</a:t>
              </a:r>
              <a:endParaRPr sz="1600">
                <a:latin typeface="나눔고딕 ExtraBold"/>
                <a:ea typeface="나눔고딕 ExtraBold"/>
                <a:cs typeface="바탕"/>
              </a:endParaRPr>
            </a:p>
          </p:txBody>
        </p:sp>
        <p:sp>
          <p:nvSpPr>
            <p:cNvPr id="70" name="object 7"/>
            <p:cNvSpPr/>
            <p:nvPr/>
          </p:nvSpPr>
          <p:spPr>
            <a:xfrm>
              <a:off x="363614" y="420936"/>
              <a:ext cx="1619986" cy="276999"/>
            </a:xfrm>
            <a:custGeom>
              <a:avLst/>
              <a:gdLst/>
              <a:rect l="l" t="t" r="r" b="b"/>
              <a:pathLst>
                <a:path w="1619986">
                  <a:moveTo>
                    <a:pt x="0" y="0"/>
                  </a:moveTo>
                  <a:lnTo>
                    <a:pt x="1619986" y="0"/>
                  </a:lnTo>
                </a:path>
              </a:pathLst>
            </a:custGeom>
            <a:ln w="3810">
              <a:solidFill>
                <a:srgbClr val="0099d9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endParaRPr>
                <a:latin typeface="나눔고딕"/>
                <a:ea typeface="나눔고딕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슬라이드 번호 개체 틀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22</a:t>
            </a:fld>
            <a:endParaRPr lang="en-US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58895" y="1321761"/>
            <a:ext cx="6140209" cy="17941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Arial"/>
              <a:buChar char="•"/>
              <a:defRPr/>
            </a:pPr>
            <a:r>
              <a:rPr lang="en-US" altLang="ko-KR" sz="1600">
                <a:latin typeface="돋움체"/>
                <a:ea typeface="돋움체"/>
              </a:rPr>
              <a:t> </a:t>
            </a:r>
            <a:r>
              <a:rPr lang="en-US" altLang="ko-KR" sz="2000" b="1">
                <a:latin typeface="맑은 고딕"/>
              </a:rPr>
              <a:t>WIRELISS</a:t>
            </a:r>
            <a:endParaRPr lang="en-US" altLang="ko-KR" sz="2000" b="1">
              <a:latin typeface="맑은 고딕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>
                <a:latin typeface="맑은 고딕"/>
              </a:rPr>
              <a:t>- SENNHEISER </a:t>
            </a:r>
            <a:endParaRPr lang="en-US" altLang="ko-KR">
              <a:latin typeface="맑은 고딕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>
                <a:latin typeface="맑은 고딕"/>
              </a:rPr>
              <a:t>EM 6000 / SKM-2000/ SKM-3000/ SKM-5000 SERIES </a:t>
            </a:r>
            <a:endParaRPr lang="en-US" altLang="ko-KR">
              <a:latin typeface="맑은 고딕"/>
            </a:endParaRPr>
          </a:p>
        </p:txBody>
      </p:sp>
      <p:pic>
        <p:nvPicPr>
          <p:cNvPr id="10" name="그림 9" descr="EM2000.jpg"/>
          <p:cNvPicPr>
            <a:picLocks noChangeAspect="1"/>
          </p:cNvPicPr>
          <p:nvPr/>
        </p:nvPicPr>
        <p:blipFill rotWithShape="1">
          <a:blip r:embed="rId2"/>
          <a:srcRect l="3430" t="19930" b="21380"/>
          <a:stretch>
            <a:fillRect/>
          </a:stretch>
        </p:blipFill>
        <p:spPr>
          <a:xfrm>
            <a:off x="359465" y="5346699"/>
            <a:ext cx="3221935" cy="1429253"/>
          </a:xfrm>
          <a:prstGeom prst="rect">
            <a:avLst/>
          </a:prstGeom>
        </p:spPr>
      </p:pic>
      <p:pic>
        <p:nvPicPr>
          <p:cNvPr id="12" name="그림 11" descr="SK2000 P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644900" y="4626719"/>
            <a:ext cx="850499" cy="2486912"/>
          </a:xfrm>
          <a:prstGeom prst="rect">
            <a:avLst/>
          </a:prstGeom>
        </p:spPr>
      </p:pic>
      <p:pic>
        <p:nvPicPr>
          <p:cNvPr id="15" name="그림 14" descr="5000-.png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385933" y="7056785"/>
            <a:ext cx="4043115" cy="2243070"/>
          </a:xfrm>
          <a:prstGeom prst="rect">
            <a:avLst/>
          </a:prstGeom>
        </p:spPr>
      </p:pic>
      <p:pic>
        <p:nvPicPr>
          <p:cNvPr id="13" name="그림 12" descr="SKM2000 H.pn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4725256" y="5763702"/>
            <a:ext cx="2132744" cy="1114010"/>
          </a:xfrm>
          <a:prstGeom prst="rect">
            <a:avLst/>
          </a:prstGeom>
        </p:spPr>
      </p:pic>
      <p:pic>
        <p:nvPicPr>
          <p:cNvPr id="18" name="그림 17" descr="6666.png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4371670" y="6884278"/>
            <a:ext cx="1038370" cy="2715004"/>
          </a:xfrm>
          <a:prstGeom prst="rect">
            <a:avLst/>
          </a:prstGeom>
        </p:spPr>
      </p:pic>
      <p:pic>
        <p:nvPicPr>
          <p:cNvPr id="20" name="그림 19" descr="제목 없음22222.png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5429110" y="6898157"/>
            <a:ext cx="1038012" cy="2702530"/>
          </a:xfrm>
          <a:prstGeom prst="rect">
            <a:avLst/>
          </a:prstGeom>
        </p:spPr>
      </p:pic>
      <p:grpSp>
        <p:nvGrpSpPr>
          <p:cNvPr id="68" name=""/>
          <p:cNvGrpSpPr/>
          <p:nvPr/>
        </p:nvGrpSpPr>
        <p:grpSpPr>
          <a:xfrm rot="0">
            <a:off x="346416" y="420936"/>
            <a:ext cx="2597999" cy="683963"/>
            <a:chOff x="346416" y="420936"/>
            <a:chExt cx="2597999" cy="683963"/>
          </a:xfrm>
        </p:grpSpPr>
        <p:sp>
          <p:nvSpPr>
            <p:cNvPr id="69" name="object 6"/>
            <p:cNvSpPr txBox="1"/>
            <p:nvPr/>
          </p:nvSpPr>
          <p:spPr>
            <a:xfrm>
              <a:off x="346416" y="538471"/>
              <a:ext cx="2597999" cy="566429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/>
            <a:p>
              <a:pPr marL="12700" marR="6350">
                <a:lnSpc>
                  <a:spcPct val="109900"/>
                </a:lnSpc>
                <a:defRPr/>
              </a:pPr>
              <a:r>
                <a:rPr lang="en-US" sz="150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Equipment</a:t>
              </a:r>
              <a:r>
                <a:rPr sz="1500" spc="-8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sz="1500" spc="-9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</a:t>
              </a:r>
              <a:r>
                <a:rPr sz="1500" spc="-11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xpe</a:t>
              </a:r>
              <a:r>
                <a:rPr sz="1500" spc="-7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r</a:t>
              </a:r>
              <a:r>
                <a:rPr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t </a:t>
              </a:r>
              <a:r>
                <a:rPr lang="en-US"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      </a:t>
              </a:r>
              <a:endParaRPr lang="en-US" sz="1500" spc="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endParaRPr>
            </a:p>
            <a:p>
              <a:pPr marL="12700" marR="6350">
                <a:lnSpc>
                  <a:spcPct val="109900"/>
                </a:lnSpc>
                <a:defRPr/>
              </a:pPr>
              <a:r>
                <a:rPr lang="ko-KR" altLang="en-US" sz="19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장비보유현황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(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메인 장비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)</a:t>
              </a:r>
              <a:endParaRPr sz="1600">
                <a:latin typeface="나눔고딕 ExtraBold"/>
                <a:ea typeface="나눔고딕 ExtraBold"/>
                <a:cs typeface="바탕"/>
              </a:endParaRPr>
            </a:p>
          </p:txBody>
        </p:sp>
        <p:sp>
          <p:nvSpPr>
            <p:cNvPr id="70" name="object 7"/>
            <p:cNvSpPr/>
            <p:nvPr/>
          </p:nvSpPr>
          <p:spPr>
            <a:xfrm>
              <a:off x="363614" y="420936"/>
              <a:ext cx="1619986" cy="276999"/>
            </a:xfrm>
            <a:custGeom>
              <a:avLst/>
              <a:gdLst/>
              <a:rect l="l" t="t" r="r" b="b"/>
              <a:pathLst>
                <a:path w="1619986">
                  <a:moveTo>
                    <a:pt x="0" y="0"/>
                  </a:moveTo>
                  <a:lnTo>
                    <a:pt x="1619986" y="0"/>
                  </a:lnTo>
                </a:path>
              </a:pathLst>
            </a:custGeom>
            <a:ln w="3810">
              <a:solidFill>
                <a:srgbClr val="0099d9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endParaRPr>
                <a:latin typeface="나눔고딕"/>
                <a:ea typeface="나눔고딕"/>
              </a:endParaRPr>
            </a:p>
          </p:txBody>
        </p:sp>
      </p:grpSp>
      <p:pic>
        <p:nvPicPr>
          <p:cNvPr id="71" name=""/>
          <p:cNvPicPr>
            <a:picLocks noChangeAspect="1"/>
          </p:cNvPicPr>
          <p:nvPr/>
        </p:nvPicPr>
        <p:blipFill rotWithShape="1">
          <a:blip r:embed="rId8"/>
          <a:srcRect l="3890" t="39950" r="4440" b="12210"/>
          <a:stretch>
            <a:fillRect/>
          </a:stretch>
        </p:blipFill>
        <p:spPr>
          <a:xfrm>
            <a:off x="196849" y="3069481"/>
            <a:ext cx="6464300" cy="16422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슬라이드 번호 개체 틀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23</a:t>
            </a:fld>
            <a:endParaRPr lang="en-US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403535" y="1543776"/>
            <a:ext cx="4227444" cy="359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1600">
                <a:latin typeface="돋움체"/>
                <a:ea typeface="돋움체"/>
              </a:rPr>
              <a:t> </a:t>
            </a:r>
            <a:r>
              <a:rPr lang="en-US" altLang="ko-KR">
                <a:latin typeface="맑은 고딕"/>
              </a:rPr>
              <a:t>- SENNHEISER EW-300(G2)</a:t>
            </a:r>
            <a:endParaRPr lang="ko-KR" altLang="en-US">
              <a:latin typeface="맑은 고딕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517" y="4810539"/>
            <a:ext cx="3384468" cy="3596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>
                <a:latin typeface="맑은 고딕"/>
              </a:rPr>
              <a:t>- SHURE U4D/ UR4D</a:t>
            </a:r>
            <a:endParaRPr lang="ko-KR" altLang="en-US">
              <a:latin typeface="맑은 고딕"/>
            </a:endParaRPr>
          </a:p>
        </p:txBody>
      </p:sp>
      <p:pic>
        <p:nvPicPr>
          <p:cNvPr id="8" name="그림 7" descr="ew300.pn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467320" y="2152905"/>
            <a:ext cx="3279178" cy="1986437"/>
          </a:xfrm>
          <a:prstGeom prst="rect">
            <a:avLst/>
          </a:prstGeom>
        </p:spPr>
      </p:pic>
      <p:pic>
        <p:nvPicPr>
          <p:cNvPr id="9" name="그림 8" descr="ew300-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4237508" y="2406063"/>
            <a:ext cx="1101710" cy="1541959"/>
          </a:xfrm>
          <a:prstGeom prst="rect">
            <a:avLst/>
          </a:prstGeom>
        </p:spPr>
      </p:pic>
      <p:pic>
        <p:nvPicPr>
          <p:cNvPr id="10" name="그림 9" descr="유포디.png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51779" y="5663303"/>
            <a:ext cx="3273732" cy="1055549"/>
          </a:xfrm>
          <a:prstGeom prst="rect">
            <a:avLst/>
          </a:prstGeom>
        </p:spPr>
      </p:pic>
      <p:pic>
        <p:nvPicPr>
          <p:cNvPr id="11" name="그림 10" descr="유포디 핀.jp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3497748" y="4822964"/>
            <a:ext cx="1909140" cy="1909140"/>
          </a:xfrm>
          <a:prstGeom prst="rect">
            <a:avLst/>
          </a:prstGeom>
        </p:spPr>
      </p:pic>
      <p:pic>
        <p:nvPicPr>
          <p:cNvPr id="12" name="그림 11" descr="유포디핸드.png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5543082" y="5156100"/>
            <a:ext cx="382232" cy="1668769"/>
          </a:xfrm>
          <a:prstGeom prst="rect">
            <a:avLst/>
          </a:prstGeom>
        </p:spPr>
      </p:pic>
      <p:pic>
        <p:nvPicPr>
          <p:cNvPr id="13" name="그림 12" descr="유알포디.jpg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172278" y="7218314"/>
            <a:ext cx="3509316" cy="1302834"/>
          </a:xfrm>
          <a:prstGeom prst="rect">
            <a:avLst/>
          </a:prstGeom>
        </p:spPr>
      </p:pic>
      <p:pic>
        <p:nvPicPr>
          <p:cNvPr id="14" name="그림 13" descr="유알포디 핀.png"/>
          <p:cNvPicPr>
            <a:picLocks noChangeAspect="1"/>
          </p:cNvPicPr>
          <p:nvPr/>
        </p:nvPicPr>
        <p:blipFill rotWithShape="1">
          <a:blip r:embed="rId8"/>
          <a:stretch>
            <a:fillRect/>
          </a:stretch>
        </p:blipFill>
        <p:spPr>
          <a:xfrm>
            <a:off x="4055726" y="6753706"/>
            <a:ext cx="866896" cy="1991003"/>
          </a:xfrm>
          <a:prstGeom prst="rect">
            <a:avLst/>
          </a:prstGeom>
        </p:spPr>
      </p:pic>
      <p:pic>
        <p:nvPicPr>
          <p:cNvPr id="15" name="그림 14" descr="유알포디 핸드.png"/>
          <p:cNvPicPr>
            <a:picLocks noChangeAspect="1"/>
          </p:cNvPicPr>
          <p:nvPr/>
        </p:nvPicPr>
        <p:blipFill rotWithShape="1">
          <a:blip r:embed="rId9"/>
          <a:stretch>
            <a:fillRect/>
          </a:stretch>
        </p:blipFill>
        <p:spPr>
          <a:xfrm>
            <a:off x="5512662" y="7173671"/>
            <a:ext cx="523948" cy="1495634"/>
          </a:xfrm>
          <a:prstGeom prst="rect">
            <a:avLst/>
          </a:prstGeom>
        </p:spPr>
      </p:pic>
      <p:grpSp>
        <p:nvGrpSpPr>
          <p:cNvPr id="68" name=""/>
          <p:cNvGrpSpPr/>
          <p:nvPr/>
        </p:nvGrpSpPr>
        <p:grpSpPr>
          <a:xfrm rot="0">
            <a:off x="346416" y="420936"/>
            <a:ext cx="2597999" cy="683963"/>
            <a:chOff x="346416" y="420936"/>
            <a:chExt cx="2597999" cy="683963"/>
          </a:xfrm>
        </p:grpSpPr>
        <p:sp>
          <p:nvSpPr>
            <p:cNvPr id="69" name="object 6"/>
            <p:cNvSpPr txBox="1"/>
            <p:nvPr/>
          </p:nvSpPr>
          <p:spPr>
            <a:xfrm>
              <a:off x="346416" y="538471"/>
              <a:ext cx="2597999" cy="566429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/>
            <a:p>
              <a:pPr marL="12700" marR="6350">
                <a:lnSpc>
                  <a:spcPct val="109900"/>
                </a:lnSpc>
                <a:defRPr/>
              </a:pPr>
              <a:r>
                <a:rPr lang="en-US" sz="150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Equipment</a:t>
              </a:r>
              <a:r>
                <a:rPr sz="1500" spc="-8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sz="1500" spc="-9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</a:t>
              </a:r>
              <a:r>
                <a:rPr sz="1500" spc="-11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xpe</a:t>
              </a:r>
              <a:r>
                <a:rPr sz="1500" spc="-7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r</a:t>
              </a:r>
              <a:r>
                <a:rPr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t </a:t>
              </a:r>
              <a:r>
                <a:rPr lang="en-US"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      </a:t>
              </a:r>
              <a:endParaRPr lang="en-US" sz="1500" spc="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endParaRPr>
            </a:p>
            <a:p>
              <a:pPr marL="12700" marR="6350">
                <a:lnSpc>
                  <a:spcPct val="109900"/>
                </a:lnSpc>
                <a:defRPr/>
              </a:pPr>
              <a:r>
                <a:rPr lang="ko-KR" altLang="en-US" sz="19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장비보유현황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(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메인 장비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)</a:t>
              </a:r>
              <a:endParaRPr sz="1600">
                <a:latin typeface="나눔고딕 ExtraBold"/>
                <a:ea typeface="나눔고딕 ExtraBold"/>
                <a:cs typeface="바탕"/>
              </a:endParaRPr>
            </a:p>
          </p:txBody>
        </p:sp>
        <p:sp>
          <p:nvSpPr>
            <p:cNvPr id="70" name="object 7"/>
            <p:cNvSpPr/>
            <p:nvPr/>
          </p:nvSpPr>
          <p:spPr>
            <a:xfrm>
              <a:off x="363614" y="420936"/>
              <a:ext cx="1619986" cy="276999"/>
            </a:xfrm>
            <a:custGeom>
              <a:avLst/>
              <a:gdLst/>
              <a:rect l="l" t="t" r="r" b="b"/>
              <a:pathLst>
                <a:path w="1619986">
                  <a:moveTo>
                    <a:pt x="0" y="0"/>
                  </a:moveTo>
                  <a:lnTo>
                    <a:pt x="1619986" y="0"/>
                  </a:lnTo>
                </a:path>
              </a:pathLst>
            </a:custGeom>
            <a:ln w="3810">
              <a:solidFill>
                <a:srgbClr val="0099d9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endParaRPr>
                <a:latin typeface="나눔고딕"/>
                <a:ea typeface="나눔고딕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슬라이드 번호 개체 틀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24</a:t>
            </a:fld>
            <a:endParaRPr lang="en-US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32981" y="1473220"/>
            <a:ext cx="5652912" cy="13061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Wingdings"/>
              <a:buChar char="§"/>
              <a:defRPr/>
            </a:pPr>
            <a:r>
              <a:rPr lang="en-US" altLang="ko-KR" sz="2000">
                <a:latin typeface="맑은 고딕"/>
              </a:rPr>
              <a:t> </a:t>
            </a:r>
            <a:r>
              <a:rPr lang="en-US" altLang="ko-KR" sz="2000" b="1">
                <a:latin typeface="맑은 고딕"/>
              </a:rPr>
              <a:t>AMP</a:t>
            </a:r>
            <a:endParaRPr lang="en-US" altLang="ko-KR" sz="2000" b="1">
              <a:latin typeface="돋움체"/>
              <a:ea typeface="돋움체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 sz="2000" b="1">
                <a:latin typeface="돋움체"/>
                <a:ea typeface="돋움체"/>
              </a:rPr>
              <a:t> </a:t>
            </a:r>
            <a:r>
              <a:rPr lang="en-US" altLang="ko-KR">
                <a:latin typeface="맑은 고딕"/>
              </a:rPr>
              <a:t>- LAB.GRUPPEN FB10000Q/ PLM20000Q/ K-3 </a:t>
            </a:r>
            <a:endParaRPr lang="ko-KR" altLang="en-US">
              <a:latin typeface="맑은 고딕"/>
            </a:endParaRPr>
          </a:p>
        </p:txBody>
      </p:sp>
      <p:pic>
        <p:nvPicPr>
          <p:cNvPr id="7" name="그림 6" descr="10000Q.pn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05296" y="3187645"/>
            <a:ext cx="3060634" cy="1159068"/>
          </a:xfrm>
          <a:prstGeom prst="rect">
            <a:avLst/>
          </a:prstGeom>
        </p:spPr>
      </p:pic>
      <p:pic>
        <p:nvPicPr>
          <p:cNvPr id="8" name="그림 7" descr="20000Q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634896" y="3233530"/>
            <a:ext cx="3057452" cy="1131199"/>
          </a:xfrm>
          <a:prstGeom prst="rect">
            <a:avLst/>
          </a:prstGeom>
        </p:spPr>
      </p:pic>
      <p:pic>
        <p:nvPicPr>
          <p:cNvPr id="9" name="그림 8" descr="K-.png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265045" y="4585769"/>
            <a:ext cx="3326294" cy="98643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96348" y="6414051"/>
            <a:ext cx="3988904" cy="3658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>
                <a:latin typeface="맑은 고딕"/>
              </a:rPr>
              <a:t>- QSC EX2500/ PLX3402</a:t>
            </a:r>
            <a:endParaRPr lang="ko-KR" altLang="en-US">
              <a:latin typeface="맑은 고딕"/>
            </a:endParaRPr>
          </a:p>
        </p:txBody>
      </p:sp>
      <p:pic>
        <p:nvPicPr>
          <p:cNvPr id="11" name="그림 10" descr="cfcfa55e-19b9-d416-440460ed24614795.jpg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53448" y="7184058"/>
            <a:ext cx="3006587" cy="915339"/>
          </a:xfrm>
          <a:prstGeom prst="rect">
            <a:avLst/>
          </a:prstGeom>
        </p:spPr>
      </p:pic>
      <p:pic>
        <p:nvPicPr>
          <p:cNvPr id="12" name="그림 11" descr="untitled.png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3473799" y="7268195"/>
            <a:ext cx="3178793" cy="789127"/>
          </a:xfrm>
          <a:prstGeom prst="rect">
            <a:avLst/>
          </a:prstGeom>
        </p:spPr>
      </p:pic>
      <p:grpSp>
        <p:nvGrpSpPr>
          <p:cNvPr id="68" name=""/>
          <p:cNvGrpSpPr/>
          <p:nvPr/>
        </p:nvGrpSpPr>
        <p:grpSpPr>
          <a:xfrm rot="0">
            <a:off x="346416" y="420936"/>
            <a:ext cx="2597999" cy="683963"/>
            <a:chOff x="346416" y="420936"/>
            <a:chExt cx="2597999" cy="683963"/>
          </a:xfrm>
        </p:grpSpPr>
        <p:sp>
          <p:nvSpPr>
            <p:cNvPr id="69" name="object 6"/>
            <p:cNvSpPr txBox="1"/>
            <p:nvPr/>
          </p:nvSpPr>
          <p:spPr>
            <a:xfrm>
              <a:off x="346416" y="538471"/>
              <a:ext cx="2597999" cy="566429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/>
            <a:p>
              <a:pPr marL="12700" marR="6350">
                <a:lnSpc>
                  <a:spcPct val="109900"/>
                </a:lnSpc>
                <a:defRPr/>
              </a:pPr>
              <a:r>
                <a:rPr lang="en-US" sz="150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Equipment</a:t>
              </a:r>
              <a:r>
                <a:rPr sz="1500" spc="-8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sz="1500" spc="-9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</a:t>
              </a:r>
              <a:r>
                <a:rPr sz="1500" spc="-11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xpe</a:t>
              </a:r>
              <a:r>
                <a:rPr sz="1500" spc="-7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r</a:t>
              </a:r>
              <a:r>
                <a:rPr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t </a:t>
              </a:r>
              <a:r>
                <a:rPr lang="en-US"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      </a:t>
              </a:r>
              <a:endParaRPr lang="en-US" sz="1500" spc="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endParaRPr>
            </a:p>
            <a:p>
              <a:pPr marL="12700" marR="6350">
                <a:lnSpc>
                  <a:spcPct val="109900"/>
                </a:lnSpc>
                <a:defRPr/>
              </a:pPr>
              <a:r>
                <a:rPr lang="ko-KR" altLang="en-US" sz="19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장비보유현황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(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메인 장비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)</a:t>
              </a:r>
              <a:endParaRPr sz="1600">
                <a:latin typeface="나눔고딕 ExtraBold"/>
                <a:ea typeface="나눔고딕 ExtraBold"/>
                <a:cs typeface="바탕"/>
              </a:endParaRPr>
            </a:p>
          </p:txBody>
        </p:sp>
        <p:sp>
          <p:nvSpPr>
            <p:cNvPr id="70" name="object 7"/>
            <p:cNvSpPr/>
            <p:nvPr/>
          </p:nvSpPr>
          <p:spPr>
            <a:xfrm>
              <a:off x="363614" y="420936"/>
              <a:ext cx="1619986" cy="276999"/>
            </a:xfrm>
            <a:custGeom>
              <a:avLst/>
              <a:gdLst/>
              <a:rect l="l" t="t" r="r" b="b"/>
              <a:pathLst>
                <a:path w="1619986">
                  <a:moveTo>
                    <a:pt x="0" y="0"/>
                  </a:moveTo>
                  <a:lnTo>
                    <a:pt x="1619986" y="0"/>
                  </a:lnTo>
                </a:path>
              </a:pathLst>
            </a:custGeom>
            <a:ln w="3810">
              <a:solidFill>
                <a:srgbClr val="0099d9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endParaRPr>
                <a:latin typeface="나눔고딕"/>
                <a:ea typeface="나눔고딕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슬라이드 번호 개체 틀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25</a:t>
            </a:fld>
            <a:endParaRPr lang="en-US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415296" y="1473220"/>
            <a:ext cx="4876800" cy="12520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Font typeface="Wingdings"/>
              <a:buChar char="§"/>
              <a:defRPr/>
            </a:pPr>
            <a:r>
              <a:rPr lang="en-US" altLang="ko-KR" sz="2000" b="1">
                <a:latin typeface="맑은 고딕"/>
              </a:rPr>
              <a:t> IN-EAR </a:t>
            </a:r>
            <a:endParaRPr lang="en-US" altLang="ko-KR" sz="2000" b="1">
              <a:latin typeface="돋움체"/>
              <a:ea typeface="돋움체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ko-KR">
                <a:latin typeface="맑은 고딕"/>
              </a:rPr>
              <a:t> - PSM 600/ PSM 700/ PSM 900</a:t>
            </a:r>
            <a:endParaRPr lang="en-US" altLang="ko-KR">
              <a:latin typeface="맑은 고딕"/>
            </a:endParaRPr>
          </a:p>
        </p:txBody>
      </p:sp>
      <p:pic>
        <p:nvPicPr>
          <p:cNvPr id="11" name="그림 10" descr="psm600.jpg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202561" y="3237441"/>
            <a:ext cx="3112136" cy="2328472"/>
          </a:xfrm>
          <a:prstGeom prst="rect">
            <a:avLst/>
          </a:prstGeom>
        </p:spPr>
      </p:pic>
      <p:pic>
        <p:nvPicPr>
          <p:cNvPr id="13" name="그림 12" descr="700--.png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3419061" y="3098970"/>
            <a:ext cx="3372679" cy="2566547"/>
          </a:xfrm>
          <a:prstGeom prst="rect">
            <a:avLst/>
          </a:prstGeom>
        </p:spPr>
      </p:pic>
      <p:grpSp>
        <p:nvGrpSpPr>
          <p:cNvPr id="68" name=""/>
          <p:cNvGrpSpPr/>
          <p:nvPr/>
        </p:nvGrpSpPr>
        <p:grpSpPr>
          <a:xfrm rot="0">
            <a:off x="346416" y="420936"/>
            <a:ext cx="2597999" cy="683963"/>
            <a:chOff x="346416" y="420936"/>
            <a:chExt cx="2597999" cy="683963"/>
          </a:xfrm>
        </p:grpSpPr>
        <p:sp>
          <p:nvSpPr>
            <p:cNvPr id="69" name="object 6"/>
            <p:cNvSpPr txBox="1"/>
            <p:nvPr/>
          </p:nvSpPr>
          <p:spPr>
            <a:xfrm>
              <a:off x="346416" y="538471"/>
              <a:ext cx="2597999" cy="566429"/>
            </a:xfrm>
            <a:prstGeom prst="rect">
              <a:avLst/>
            </a:prstGeom>
          </p:spPr>
          <p:txBody>
            <a:bodyPr vert="horz" wrap="square" lIns="0" tIns="0" rIns="0" bIns="0">
              <a:spAutoFit/>
            </a:bodyPr>
            <a:lstStyle/>
            <a:p>
              <a:pPr marL="12700" marR="6350">
                <a:lnSpc>
                  <a:spcPct val="109900"/>
                </a:lnSpc>
                <a:defRPr/>
              </a:pPr>
              <a:r>
                <a:rPr lang="en-US" sz="150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Equipment</a:t>
              </a:r>
              <a:r>
                <a:rPr sz="1500" spc="-8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sz="1500" spc="-9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e</a:t>
              </a:r>
              <a:r>
                <a:rPr sz="1500" spc="-11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xpe</a:t>
              </a:r>
              <a:r>
                <a:rPr sz="1500" spc="-70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r</a:t>
              </a:r>
              <a:r>
                <a:rPr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t </a:t>
              </a:r>
              <a:r>
                <a:rPr lang="en-US" sz="1500" spc="5">
                  <a:solidFill>
                    <a:srgbClr val="0099d9"/>
                  </a:solidFill>
                  <a:latin typeface="나눔고딕 ExtraBold"/>
                  <a:ea typeface="나눔고딕 ExtraBold"/>
                  <a:cs typeface="바탕"/>
                </a:rPr>
                <a:t>       </a:t>
              </a:r>
              <a:endParaRPr lang="en-US" sz="1500" spc="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endParaRPr>
            </a:p>
            <a:p>
              <a:pPr marL="12700" marR="6350">
                <a:lnSpc>
                  <a:spcPct val="109900"/>
                </a:lnSpc>
                <a:defRPr/>
              </a:pPr>
              <a:r>
                <a:rPr lang="ko-KR" altLang="en-US" sz="19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장비보유현황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 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(</a:t>
              </a:r>
              <a:r>
                <a:rPr lang="ko-KR" altLang="en-US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메인 장비</a:t>
              </a:r>
              <a:r>
                <a:rPr lang="en-US" altLang="ko-KR" sz="1600" spc="-160">
                  <a:solidFill>
                    <a:srgbClr val="231f20"/>
                  </a:solidFill>
                  <a:latin typeface="나눔고딕 ExtraBold"/>
                  <a:ea typeface="나눔고딕 ExtraBold"/>
                  <a:cs typeface="바탕"/>
                </a:rPr>
                <a:t>)</a:t>
              </a:r>
              <a:endParaRPr sz="1600">
                <a:latin typeface="나눔고딕 ExtraBold"/>
                <a:ea typeface="나눔고딕 ExtraBold"/>
                <a:cs typeface="바탕"/>
              </a:endParaRPr>
            </a:p>
          </p:txBody>
        </p:sp>
        <p:sp>
          <p:nvSpPr>
            <p:cNvPr id="70" name="object 7"/>
            <p:cNvSpPr/>
            <p:nvPr/>
          </p:nvSpPr>
          <p:spPr>
            <a:xfrm>
              <a:off x="363614" y="420936"/>
              <a:ext cx="1619986" cy="276999"/>
            </a:xfrm>
            <a:custGeom>
              <a:avLst/>
              <a:gdLst/>
              <a:rect l="l" t="t" r="r" b="b"/>
              <a:pathLst>
                <a:path w="1619986">
                  <a:moveTo>
                    <a:pt x="0" y="0"/>
                  </a:moveTo>
                  <a:lnTo>
                    <a:pt x="1619986" y="0"/>
                  </a:lnTo>
                </a:path>
              </a:pathLst>
            </a:custGeom>
            <a:ln w="3810">
              <a:solidFill>
                <a:srgbClr val="0099d9"/>
              </a:solidFill>
            </a:ln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endParaRPr>
                <a:latin typeface="나눔고딕"/>
                <a:ea typeface="나눔고딕"/>
              </a:endParaRPr>
            </a:p>
          </p:txBody>
        </p:sp>
      </p:grpSp>
      <p:pic>
        <p:nvPicPr>
          <p:cNvPr id="71" name="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515522" y="5771289"/>
            <a:ext cx="2454866" cy="33140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26</a:t>
            </a:fld>
            <a:endParaRPr lang="en-US" altLang="en-US"/>
          </a:p>
        </p:txBody>
      </p:sp>
      <p:grpSp>
        <p:nvGrpSpPr>
          <p:cNvPr id="8" name="그룹 7"/>
          <p:cNvGrpSpPr/>
          <p:nvPr/>
        </p:nvGrpSpPr>
        <p:grpSpPr>
          <a:xfrm rot="0">
            <a:off x="904701" y="1092459"/>
            <a:ext cx="5432623" cy="5295171"/>
            <a:chOff x="528039" y="2494524"/>
            <a:chExt cx="5432623" cy="5706745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2"/>
            <a:srcRect/>
            <a:stretch>
              <a:fillRect/>
            </a:stretch>
          </p:blipFill>
          <p:spPr>
            <a:xfrm>
              <a:off x="528039" y="7319749"/>
              <a:ext cx="5432623" cy="88152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2784391" y="2494524"/>
              <a:ext cx="1106805" cy="118681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endParaRPr lang="ko-KR" altLang="en-US" sz="7200" b="1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17712" y="6863644"/>
            <a:ext cx="137989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600" lvl="1" indent="-1008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사업자등록증</a:t>
            </a:r>
            <a:endParaRPr lang="en-US" altLang="ko-KR" sz="1400" dirty="0" smtClean="0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93600" lvl="1" indent="-1008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회사연혁</a:t>
            </a:r>
            <a:endParaRPr lang="en-US" altLang="ko-KR" sz="1400" dirty="0" smtClean="0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93600" lvl="1" indent="-1008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회사개요</a:t>
            </a:r>
            <a:endParaRPr lang="ko-KR" altLang="en-US" sz="1400" dirty="0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0797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0"/>
          <p:cNvSpPr txBox="1"/>
          <p:nvPr/>
        </p:nvSpPr>
        <p:spPr>
          <a:xfrm>
            <a:off x="527298" y="1039621"/>
            <a:ext cx="1727387" cy="541529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/>
          <a:p>
            <a:pPr marL="12700">
              <a:lnSpc>
                <a:spcPct val="100000"/>
              </a:lnSpc>
              <a:defRPr/>
            </a:pPr>
            <a:r>
              <a:rPr lang="en-US" sz="1500" spc="-60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Business License</a:t>
            </a:r>
            <a:endParaRPr lang="en-US" sz="1500" spc="-60">
              <a:solidFill>
                <a:srgbClr val="0099d9"/>
              </a:solidFill>
              <a:latin typeface="나눔고딕 ExtraBold"/>
              <a:ea typeface="나눔고딕 ExtraBold"/>
              <a:cs typeface="바탕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  <a:defRPr/>
            </a:pPr>
            <a:r>
              <a:rPr lang="ko-KR" altLang="en-US" sz="2000" spc="-160">
                <a:solidFill>
                  <a:srgbClr val="231f20"/>
                </a:solidFill>
                <a:latin typeface="나눔고딕 ExtraBold"/>
                <a:ea typeface="나눔고딕 ExtraBold"/>
                <a:cs typeface="바탕"/>
              </a:rPr>
              <a:t>사업자 등록증</a:t>
            </a:r>
            <a:endParaRPr sz="2000">
              <a:latin typeface="나눔고딕 ExtraBold"/>
              <a:ea typeface="나눔고딕 ExtraBold"/>
              <a:cs typeface="바탕"/>
            </a:endParaRPr>
          </a:p>
        </p:txBody>
      </p:sp>
      <p:sp>
        <p:nvSpPr>
          <p:cNvPr id="4" name="object 21"/>
          <p:cNvSpPr/>
          <p:nvPr/>
        </p:nvSpPr>
        <p:spPr>
          <a:xfrm>
            <a:off x="540004" y="950304"/>
            <a:ext cx="1619986" cy="0"/>
          </a:xfrm>
          <a:custGeom>
            <a:avLst/>
            <a:gdLst/>
            <a:rect l="l" t="t" r="r" b="b"/>
            <a:pathLst>
              <a:path w="1619986">
                <a:moveTo>
                  <a:pt x="0" y="0"/>
                </a:moveTo>
                <a:lnTo>
                  <a:pt x="1619986" y="0"/>
                </a:lnTo>
              </a:path>
            </a:pathLst>
          </a:custGeom>
          <a:ln w="3810">
            <a:solidFill>
              <a:srgbClr val="0099d9"/>
            </a:solidFill>
          </a:ln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endParaRPr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  <p:pic>
        <p:nvPicPr>
          <p:cNvPr id="10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65439" y="1636432"/>
            <a:ext cx="5703604" cy="7632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23"/>
          <p:cNvSpPr txBox="1"/>
          <p:nvPr/>
        </p:nvSpPr>
        <p:spPr>
          <a:xfrm>
            <a:off x="527298" y="1261558"/>
            <a:ext cx="960119" cy="538667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/>
          <a:p>
            <a:pPr marL="12700">
              <a:lnSpc>
                <a:spcPct val="100000"/>
              </a:lnSpc>
              <a:defRPr/>
            </a:pPr>
            <a:r>
              <a:rPr sz="1500" spc="-9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History</a:t>
            </a:r>
            <a:endParaRPr sz="1500" spc="-95">
              <a:solidFill>
                <a:srgbClr val="0099d9"/>
              </a:solidFill>
              <a:latin typeface="나눔고딕 ExtraBold"/>
              <a:ea typeface="나눔고딕 ExtraBold"/>
              <a:cs typeface="바탕"/>
            </a:endParaRPr>
          </a:p>
          <a:p>
            <a:pPr marL="12700">
              <a:lnSpc>
                <a:spcPct val="100000"/>
              </a:lnSpc>
              <a:spcBef>
                <a:spcPts val="70"/>
              </a:spcBef>
              <a:defRPr/>
            </a:pPr>
            <a:r>
              <a:rPr sz="2000" spc="-160">
                <a:solidFill>
                  <a:srgbClr val="231f20"/>
                </a:solidFill>
                <a:latin typeface="나눔고딕 ExtraBold"/>
                <a:ea typeface="나눔고딕 ExtraBold"/>
                <a:cs typeface="바탕"/>
              </a:rPr>
              <a:t>회사연혁</a:t>
            </a:r>
            <a:endParaRPr sz="2000">
              <a:latin typeface="나눔고딕 ExtraBold"/>
              <a:ea typeface="나눔고딕 ExtraBold"/>
              <a:cs typeface="바탕"/>
            </a:endParaRPr>
          </a:p>
        </p:txBody>
      </p:sp>
      <p:sp>
        <p:nvSpPr>
          <p:cNvPr id="10" name="object 24"/>
          <p:cNvSpPr/>
          <p:nvPr/>
        </p:nvSpPr>
        <p:spPr>
          <a:xfrm>
            <a:off x="540004" y="1172242"/>
            <a:ext cx="1619986" cy="276999"/>
          </a:xfrm>
          <a:custGeom>
            <a:avLst/>
            <a:gdLst/>
            <a:rect l="l" t="t" r="r" b="b"/>
            <a:pathLst>
              <a:path w="1619986">
                <a:moveTo>
                  <a:pt x="0" y="0"/>
                </a:moveTo>
                <a:lnTo>
                  <a:pt x="1619986" y="0"/>
                </a:lnTo>
              </a:path>
            </a:pathLst>
          </a:custGeom>
          <a:ln w="3810">
            <a:solidFill>
              <a:srgbClr val="0099d9"/>
            </a:solidFill>
          </a:ln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endParaRPr>
              <a:latin typeface="나눔고딕"/>
              <a:ea typeface="나눔고딕"/>
            </a:endParaRPr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527298" y="2792261"/>
            <a:ext cx="1636212" cy="1090808"/>
          </a:xfrm>
          <a:prstGeom prst="rect">
            <a:avLst/>
          </a:prstGeom>
        </p:spPr>
      </p:pic>
      <p:sp>
        <p:nvSpPr>
          <p:cNvPr id="16" name="슬라이드 번호 개체 틀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5</a:t>
            </a:fld>
            <a:endParaRPr lang="en-US" altLang="en-US"/>
          </a:p>
        </p:txBody>
      </p:sp>
      <p:sp>
        <p:nvSpPr>
          <p:cNvPr id="17" name="제목 41"/>
          <p:cNvSpPr txBox="1"/>
          <p:nvPr/>
        </p:nvSpPr>
        <p:spPr>
          <a:xfrm>
            <a:off x="4482013" y="162151"/>
            <a:ext cx="2263097" cy="48720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500" b="1" i="1" kern="1200">
                <a:solidFill>
                  <a:schemeClr val="tx1"/>
                </a:solidFill>
                <a:latin typeface="08서울한강체 M"/>
                <a:ea typeface="08서울한강체 M"/>
                <a:cs typeface="+mj-cs"/>
              </a:defRPr>
            </a:lvl1pPr>
          </a:lstStyle>
          <a:p>
            <a:pPr lvl="0">
              <a:defRPr/>
            </a:pPr>
            <a:endParaRPr lang="ko-KR" altLang="en-US">
              <a:latin typeface="HY나무M"/>
              <a:ea typeface="HY나무M"/>
            </a:endParaRPr>
          </a:p>
        </p:txBody>
      </p:sp>
      <p:graphicFrame>
        <p:nvGraphicFramePr>
          <p:cNvPr id="11" name="표 10"/>
          <p:cNvGraphicFramePr>
            <a:graphicFrameLocks noGrp="1"/>
          </p:cNvGraphicFramePr>
          <p:nvPr/>
        </p:nvGraphicFramePr>
        <p:xfrm>
          <a:off x="2549769" y="1629444"/>
          <a:ext cx="3998009" cy="68898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67154"/>
                <a:gridCol w="3030855"/>
              </a:tblGrid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2001.07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원드릠사운드 설립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2002.03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애버랜드</a:t>
                      </a: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협력업체 등록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2002.05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KBS </a:t>
                      </a: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협력업체 등록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2003.10</a:t>
                      </a:r>
                      <a:endParaRPr lang="en-US" altLang="ko-KR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SBS </a:t>
                      </a: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협력업체 등록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2004.03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노동부 중앙청사 협력업체 등록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2004.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공주영상대학교 산학협력 체결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2005.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SK</a:t>
                      </a: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증권 협력업체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2006.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제일기획 협력업체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2007.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오산시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2008.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수원문화재단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2008.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오산문화재단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2009.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유니버셜아트센터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2010.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성남아트센터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2011.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CJ E&amp;M </a:t>
                      </a: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협력업체 등록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2012.</a:t>
                      </a:r>
                      <a:endParaRPr lang="en-US" altLang="ko-KR" sz="100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defRPr/>
                      </a:pPr>
                      <a:endParaRPr lang="en-US" altLang="ko-KR" sz="100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2015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서울 예술의 전당 협력  업체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defRPr/>
                      </a:pPr>
                      <a:endParaRPr lang="en-US" altLang="ko-KR" sz="100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한국전력  협력 업체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defRPr/>
                      </a:pP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2016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사단법인  대한 정구협회 </a:t>
                      </a:r>
                      <a:r>
                        <a:rPr lang="ko-KR" altLang="en-US" sz="1000" baseline="0">
                          <a:solidFill>
                            <a:schemeClr val="tx1"/>
                          </a:solidFill>
                        </a:rPr>
                        <a:t> 협력 업체 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  <a:tr h="355690"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2021</a:t>
                      </a: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~</a:t>
                      </a:r>
                      <a:endParaRPr lang="en-US" altLang="ko-KR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MBC </a:t>
                      </a: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협력업체 등록</a:t>
                      </a:r>
                      <a:r>
                        <a:rPr lang="en-US" altLang="ko-KR" sz="1000">
                          <a:solidFill>
                            <a:schemeClr val="tx1"/>
                          </a:solidFill>
                        </a:rPr>
                        <a:t> </a:t>
                      </a:r>
                      <a:endParaRPr lang="en-US" altLang="ko-KR" sz="100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defRPr/>
                      </a:pPr>
                      <a:endParaRPr lang="en-US" altLang="ko-KR" sz="100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넷플릭스 협력업체 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defRPr/>
                      </a:pP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  <a:p>
                      <a:pPr latinLnBrk="1">
                        <a:defRPr/>
                      </a:pPr>
                      <a:r>
                        <a:rPr lang="ko-KR" altLang="en-US" sz="1000">
                          <a:solidFill>
                            <a:schemeClr val="tx1"/>
                          </a:solidFill>
                        </a:rPr>
                        <a:t>왓챠 협력업체</a:t>
                      </a:r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marL="91440" marR="91440"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5"/>
          <p:cNvSpPr txBox="1"/>
          <p:nvPr/>
        </p:nvSpPr>
        <p:spPr>
          <a:xfrm>
            <a:off x="527297" y="1715669"/>
            <a:ext cx="1894763" cy="808456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/>
          <a:p>
            <a:pPr marL="12700">
              <a:lnSpc>
                <a:spcPct val="150000"/>
              </a:lnSpc>
              <a:defRPr/>
            </a:pPr>
            <a:r>
              <a:rPr lang="en-US" sz="1500" spc="-9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Info. &amp; </a:t>
            </a:r>
            <a:r>
              <a:rPr sz="1500" spc="-9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Address</a:t>
            </a:r>
            <a:r>
              <a:rPr sz="1500" spc="-80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 </a:t>
            </a:r>
            <a:r>
              <a:rPr sz="1500" spc="-290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&amp;</a:t>
            </a:r>
            <a:r>
              <a:rPr sz="1500" spc="-80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 </a:t>
            </a:r>
            <a:r>
              <a:rPr sz="1500" spc="-65">
                <a:solidFill>
                  <a:srgbClr val="0099d9"/>
                </a:solidFill>
                <a:latin typeface="나눔고딕 ExtraBold"/>
                <a:ea typeface="나눔고딕 ExtraBold"/>
                <a:cs typeface="바탕"/>
              </a:rPr>
              <a:t>Map</a:t>
            </a:r>
            <a:endParaRPr sz="1500" spc="-65">
              <a:solidFill>
                <a:srgbClr val="0099d9"/>
              </a:solidFill>
              <a:latin typeface="나눔고딕 ExtraBold"/>
              <a:ea typeface="나눔고딕 ExtraBold"/>
              <a:cs typeface="바탕"/>
            </a:endParaRPr>
          </a:p>
          <a:p>
            <a:pPr marL="12700">
              <a:lnSpc>
                <a:spcPct val="150000"/>
              </a:lnSpc>
              <a:spcBef>
                <a:spcPts val="70"/>
              </a:spcBef>
              <a:defRPr/>
            </a:pPr>
            <a:r>
              <a:rPr sz="2000" spc="-160">
                <a:solidFill>
                  <a:srgbClr val="231f20"/>
                </a:solidFill>
                <a:latin typeface="나눔고딕 ExtraBold"/>
                <a:ea typeface="나눔고딕 ExtraBold"/>
                <a:cs typeface="바탕"/>
              </a:rPr>
              <a:t>회사</a:t>
            </a:r>
            <a:r>
              <a:rPr sz="2000" spc="-110">
                <a:solidFill>
                  <a:srgbClr val="231f20"/>
                </a:solidFill>
                <a:latin typeface="나눔고딕 ExtraBold"/>
                <a:ea typeface="나눔고딕 ExtraBold"/>
                <a:cs typeface="바탕"/>
              </a:rPr>
              <a:t> </a:t>
            </a:r>
            <a:r>
              <a:rPr lang="ko-KR" altLang="en-US" sz="2000" spc="-110">
                <a:solidFill>
                  <a:srgbClr val="231f20"/>
                </a:solidFill>
                <a:latin typeface="나눔고딕 ExtraBold"/>
                <a:ea typeface="나눔고딕 ExtraBold"/>
                <a:cs typeface="바탕"/>
              </a:rPr>
              <a:t>개요</a:t>
            </a:r>
            <a:endParaRPr sz="2000">
              <a:latin typeface="나눔고딕 ExtraBold"/>
              <a:ea typeface="나눔고딕 ExtraBold"/>
              <a:cs typeface="바탕"/>
            </a:endParaRPr>
          </a:p>
        </p:txBody>
      </p:sp>
      <p:sp>
        <p:nvSpPr>
          <p:cNvPr id="3" name="object 6"/>
          <p:cNvSpPr/>
          <p:nvPr/>
        </p:nvSpPr>
        <p:spPr>
          <a:xfrm>
            <a:off x="540004" y="1626353"/>
            <a:ext cx="1619986" cy="0"/>
          </a:xfrm>
          <a:custGeom>
            <a:avLst/>
            <a:gdLst/>
            <a:rect l="l" t="t" r="r" b="b"/>
            <a:pathLst>
              <a:path w="1619986">
                <a:moveTo>
                  <a:pt x="0" y="0"/>
                </a:moveTo>
                <a:lnTo>
                  <a:pt x="1619986" y="0"/>
                </a:lnTo>
              </a:path>
            </a:pathLst>
          </a:custGeom>
          <a:ln w="3810">
            <a:solidFill>
              <a:srgbClr val="0099d9"/>
            </a:solidFill>
          </a:ln>
        </p:spPr>
        <p:txBody>
          <a:bodyPr wrap="square" lIns="0" tIns="0" rIns="0" bIns="0">
            <a:spAutoFit/>
          </a:bodyPr>
          <a:lstStyle/>
          <a:p>
            <a:pPr lvl="0">
              <a:defRPr/>
            </a:pPr>
            <a:endParaRPr/>
          </a:p>
        </p:txBody>
      </p:sp>
      <p:graphicFrame>
        <p:nvGraphicFramePr>
          <p:cNvPr id="31" name="표 30"/>
          <p:cNvGraphicFramePr>
            <a:graphicFrameLocks noGrp="1"/>
          </p:cNvGraphicFramePr>
          <p:nvPr/>
        </p:nvGraphicFramePr>
        <p:xfrm>
          <a:off x="796573" y="2836472"/>
          <a:ext cx="5264855" cy="614934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1850390"/>
                <a:gridCol w="3414465"/>
              </a:tblGrid>
              <a:tr h="559030">
                <a:tc>
                  <a:txBody>
                    <a:bodyPr vert="horz" lIns="91440" tIns="45720" rIns="91440" bIns="45720" anchor="t" anchorCtr="0"/>
                    <a:p>
                      <a:pPr algn="ctr" latinLnBrk="1">
                        <a:defRPr/>
                      </a:pP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회사명</a:t>
                      </a:r>
                      <a:endParaRPr lang="ko-KR" altLang="en-US" sz="1400" b="0">
                        <a:solidFill>
                          <a:schemeClr val="tx1"/>
                        </a:solidFill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  <a:tc>
                  <a:txBody>
                    <a:bodyPr vert="horz" lIns="91440" tIns="45720" rIns="91440" bIns="45720" anchor="t" anchorCtr="0"/>
                    <a:p>
                      <a:pPr algn="l" latinLnBrk="1">
                        <a:defRPr/>
                      </a:pPr>
                      <a:r>
                        <a:rPr lang="en-US" altLang="ko-KR" sz="1400">
                          <a:latin typeface="나눔고딕"/>
                          <a:ea typeface="나눔고딕"/>
                        </a:rPr>
                        <a:t>ONE DREAM SOUND</a:t>
                      </a:r>
                      <a:endParaRPr lang="ko-KR" altLang="en-US" sz="1400" b="0">
                        <a:solidFill>
                          <a:schemeClr val="tx1"/>
                        </a:solidFill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</a:tr>
              <a:tr h="559030">
                <a:tc>
                  <a:txBody>
                    <a:bodyPr vert="horz" lIns="91440" tIns="45720" rIns="91440" bIns="45720" anchor="t" anchorCtr="0"/>
                    <a:p>
                      <a:pPr algn="ctr" latinLnBrk="1">
                        <a:defRPr/>
                      </a:pP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대표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김</a:t>
                      </a:r>
                      <a:r>
                        <a:rPr lang="en-US" altLang="ko-KR" sz="1400">
                          <a:latin typeface="나눔고딕"/>
                          <a:ea typeface="나눔고딕"/>
                        </a:rPr>
                        <a:t> </a:t>
                      </a: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길 봉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</a:tr>
              <a:tr h="559030">
                <a:tc>
                  <a:txBody>
                    <a:bodyPr vert="horz" lIns="91440" tIns="45720" rIns="91440" bIns="45720" anchor="t" anchorCtr="0"/>
                    <a:p>
                      <a:pPr algn="ctr" latinLnBrk="1">
                        <a:defRPr/>
                      </a:pP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설립입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400">
                          <a:latin typeface="나눔고딕"/>
                          <a:ea typeface="나눔고딕"/>
                        </a:rPr>
                        <a:t>2001</a:t>
                      </a: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년 </a:t>
                      </a:r>
                      <a:r>
                        <a:rPr lang="en-US" altLang="ko-KR" sz="1400">
                          <a:latin typeface="나눔고딕"/>
                          <a:ea typeface="나눔고딕"/>
                        </a:rPr>
                        <a:t>07</a:t>
                      </a: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월</a:t>
                      </a:r>
                      <a:r>
                        <a:rPr lang="en-US" altLang="ko-KR" sz="1400">
                          <a:latin typeface="나눔고딕"/>
                          <a:ea typeface="나눔고딕"/>
                        </a:rPr>
                        <a:t>01</a:t>
                      </a: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일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</a:tr>
              <a:tr h="559030">
                <a:tc>
                  <a:txBody>
                    <a:bodyPr vert="horz" lIns="91440" tIns="45720" rIns="91440" bIns="45720" anchor="t" anchorCtr="0"/>
                    <a:p>
                      <a:pPr algn="ctr" latinLnBrk="1">
                        <a:defRPr/>
                      </a:pP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회사구분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개인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</a:tr>
              <a:tr h="559030">
                <a:tc>
                  <a:txBody>
                    <a:bodyPr vert="horz" lIns="91440" tIns="45720" rIns="91440" bIns="45720" anchor="t" anchorCtr="0"/>
                    <a:p>
                      <a:pPr algn="ctr">
                        <a:defRPr/>
                      </a:pP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사업자등록번호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  <a:tc>
                  <a:txBody>
                    <a:bodyPr vert="horz" lIns="91440" tIns="45720" rIns="91440" bIns="45720" anchor="t" anchorCtr="0"/>
                    <a:p>
                      <a:pPr lvl="0">
                        <a:defRPr/>
                      </a:pPr>
                      <a:r>
                        <a:rPr lang="en-US" altLang="ko-KR" sz="1400">
                          <a:latin typeface="나눔고딕"/>
                          <a:ea typeface="나눔고딕"/>
                        </a:rPr>
                        <a:t>134-11-16738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</a:tr>
              <a:tr h="559030">
                <a:tc>
                  <a:txBody>
                    <a:bodyPr vert="horz" lIns="91440" tIns="45720" rIns="91440" bIns="45720" anchor="t" anchorCtr="0"/>
                    <a:p>
                      <a:pPr algn="ctr" latinLnBrk="1">
                        <a:defRPr/>
                      </a:pP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자본금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400">
                          <a:latin typeface="나눔고딕"/>
                          <a:ea typeface="나눔고딕"/>
                        </a:rPr>
                        <a:t>200,000,000</a:t>
                      </a: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원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</a:tr>
              <a:tr h="559030">
                <a:tc>
                  <a:txBody>
                    <a:bodyPr vert="horz" lIns="91440" tIns="45720" rIns="91440" bIns="45720" anchor="t" anchorCtr="0"/>
                    <a:p>
                      <a:pPr algn="ctr" latinLnBrk="1">
                        <a:defRPr/>
                      </a:pP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임직원수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400">
                          <a:latin typeface="나눔고딕"/>
                          <a:ea typeface="나눔고딕"/>
                        </a:rPr>
                        <a:t>18</a:t>
                      </a: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명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</a:tr>
              <a:tr h="559030">
                <a:tc>
                  <a:txBody>
                    <a:bodyPr vert="horz" lIns="91440" tIns="45720" rIns="91440" bIns="45720" anchor="t" anchorCtr="0"/>
                    <a:p>
                      <a:pPr algn="ctr" latinLnBrk="1">
                        <a:defRPr/>
                      </a:pP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소재지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경기도 고양시 덕양구 덕은</a:t>
                      </a:r>
                      <a:r>
                        <a:rPr lang="en-US" altLang="ko-KR" sz="1400">
                          <a:latin typeface="나눔고딕"/>
                          <a:ea typeface="나눔고딕"/>
                        </a:rPr>
                        <a:t>1</a:t>
                      </a: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로</a:t>
                      </a:r>
                      <a:r>
                        <a:rPr lang="en-US" altLang="ko-KR" sz="1400">
                          <a:latin typeface="나눔고딕"/>
                          <a:ea typeface="나눔고딕"/>
                        </a:rPr>
                        <a:t>14</a:t>
                      </a:r>
                      <a:endParaRPr lang="en-US" altLang="ko-KR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</a:tr>
              <a:tr h="559030">
                <a:tc>
                  <a:txBody>
                    <a:bodyPr vert="horz" lIns="91440" tIns="45720" rIns="91440" bIns="45720" anchor="t" anchorCtr="0"/>
                    <a:p>
                      <a:pPr algn="ctr" latinLnBrk="1">
                        <a:defRPr/>
                      </a:pPr>
                      <a:r>
                        <a:rPr lang="ko-KR" altLang="en-US" sz="1400">
                          <a:latin typeface="나눔고딕"/>
                          <a:ea typeface="나눔고딕"/>
                        </a:rPr>
                        <a:t>연락처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  <a:tc>
                  <a:txBody>
                    <a:bodyPr vert="horz" lIns="91440" tIns="45720" rIns="91440" bIns="45720" anchor="t" anchorCtr="0"/>
                    <a:p>
                      <a:pPr marL="0" marR="0" indent="0" algn="l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350" kern="1200">
                          <a:effectLst/>
                          <a:latin typeface="나눔고딕"/>
                          <a:ea typeface="나눔고딕"/>
                        </a:rPr>
                        <a:t>02-719-3875</a:t>
                      </a:r>
                      <a:endParaRPr lang="en-US" altLang="ko-KR" sz="1350" kern="1200">
                        <a:solidFill>
                          <a:schemeClr val="dk1"/>
                        </a:solidFill>
                        <a:effectLst/>
                        <a:latin typeface="나눔고딕"/>
                        <a:ea typeface="나눔고딕"/>
                        <a:cs typeface="+mn-cs"/>
                      </a:endParaRPr>
                    </a:p>
                  </a:txBody>
                  <a:tcPr marL="91440" marR="91440"/>
                </a:tc>
              </a:tr>
              <a:tr h="559030">
                <a:tc>
                  <a:txBody>
                    <a:bodyPr vert="horz" lIns="91440" tIns="45720" rIns="91440" bIns="45720" anchor="t" anchorCtr="0"/>
                    <a:p>
                      <a:pPr algn="ctr" latinLnBrk="1">
                        <a:defRPr/>
                      </a:pPr>
                      <a:r>
                        <a:rPr lang="en-US" altLang="ko-KR" sz="1400">
                          <a:latin typeface="나눔고딕"/>
                          <a:ea typeface="나눔고딕"/>
                        </a:rPr>
                        <a:t>E-mail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  <a:tc>
                  <a:txBody>
                    <a:bodyPr vert="horz" lIns="91440" tIns="45720" rIns="91440" bIns="45720" anchor="t" anchorCtr="0"/>
                    <a:p>
                      <a:pPr marL="0" marR="0" indent="0" algn="l" defTabSz="6858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FontTx/>
                        <a:buNone/>
                        <a:defRPr/>
                      </a:pPr>
                      <a:r>
                        <a:rPr lang="en-US" altLang="ko-KR" sz="1350" kern="1200">
                          <a:effectLst/>
                          <a:latin typeface="나눔고딕"/>
                          <a:ea typeface="나눔고딕"/>
                        </a:rPr>
                        <a:t>od1@onedreamsound.co.kr</a:t>
                      </a:r>
                      <a:endParaRPr lang="en-US" altLang="ko-KR" sz="1350" kern="1200">
                        <a:solidFill>
                          <a:schemeClr val="dk1"/>
                        </a:solidFill>
                        <a:effectLst/>
                        <a:latin typeface="나눔고딕"/>
                        <a:ea typeface="나눔고딕"/>
                        <a:cs typeface="+mn-cs"/>
                      </a:endParaRPr>
                    </a:p>
                  </a:txBody>
                  <a:tcPr marL="91440" marR="91440"/>
                </a:tc>
              </a:tr>
              <a:tr h="559030">
                <a:tc>
                  <a:txBody>
                    <a:bodyPr vert="horz" lIns="91440" tIns="45720" rIns="91440" bIns="45720" anchor="t" anchorCtr="0"/>
                    <a:p>
                      <a:pPr algn="ctr" latinLnBrk="1">
                        <a:defRPr/>
                      </a:pPr>
                      <a:r>
                        <a:rPr lang="en-US" altLang="ko-KR" sz="1400">
                          <a:latin typeface="나눔고딕"/>
                          <a:ea typeface="나눔고딕"/>
                        </a:rPr>
                        <a:t>Web</a:t>
                      </a:r>
                      <a:r>
                        <a:rPr lang="en-US" altLang="ko-KR" sz="1400" baseline="0">
                          <a:latin typeface="나눔고딕"/>
                          <a:ea typeface="나눔고딕"/>
                        </a:rPr>
                        <a:t> site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  <a:tc>
                  <a:txBody>
                    <a:bodyPr vert="horz" lIns="91440" tIns="45720" rIns="91440" bIns="45720" anchor="t" anchorCtr="0"/>
                    <a:p>
                      <a:pPr latinLnBrk="1">
                        <a:defRPr/>
                      </a:pPr>
                      <a:r>
                        <a:rPr lang="en-US" altLang="ko-KR" sz="1400">
                          <a:latin typeface="나눔고딕"/>
                          <a:ea typeface="나눔고딕"/>
                        </a:rPr>
                        <a:t>http://onedreamsound.co.kr</a:t>
                      </a:r>
                      <a:endParaRPr lang="ko-KR" altLang="en-US" sz="1400">
                        <a:latin typeface="나눔고딕"/>
                        <a:ea typeface="나눔고딕"/>
                      </a:endParaRPr>
                    </a:p>
                  </a:txBody>
                  <a:tcPr marL="91440" marR="91440"/>
                </a:tc>
              </a:tr>
            </a:tbl>
          </a:graphicData>
        </a:graphic>
      </p:graphicFrame>
      <p:sp>
        <p:nvSpPr>
          <p:cNvPr id="33" name="슬라이드 번호 개체 틀 3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18EF3DBB-A32D-4C75-8C9F-70D2F128744C}" type="slidenum">
              <a:rPr lang="en-US" altLang="en-US"/>
              <a:pPr lvl="0">
                <a:defRPr/>
              </a:pPr>
              <a:t>6</a:t>
            </a:fld>
            <a:endParaRPr lang="en-US" altLang="en-US"/>
          </a:p>
        </p:txBody>
      </p:sp>
      <p:sp>
        <p:nvSpPr>
          <p:cNvPr id="34" name="제목 41"/>
          <p:cNvSpPr txBox="1"/>
          <p:nvPr/>
        </p:nvSpPr>
        <p:spPr>
          <a:xfrm>
            <a:off x="4482013" y="162151"/>
            <a:ext cx="2263097" cy="48720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500" b="1" i="1" kern="1200">
                <a:solidFill>
                  <a:schemeClr val="tx1"/>
                </a:solidFill>
                <a:latin typeface="08서울한강체 M"/>
                <a:ea typeface="08서울한강체 M"/>
                <a:cs typeface="+mj-cs"/>
              </a:defRPr>
            </a:lvl1pPr>
          </a:lstStyle>
          <a:p>
            <a:pPr lvl="0">
              <a:defRPr/>
            </a:pPr>
            <a:endParaRPr lang="ko-KR" altLang="en-US">
              <a:latin typeface="HY나무M"/>
              <a:ea typeface="HY나무M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935255" y="6414407"/>
            <a:ext cx="155322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ko-KR" altLang="en-US" b="1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사업영역</a:t>
            </a:r>
            <a:endParaRPr lang="en-US" altLang="ko-KR" b="1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 marL="561600" lvl="1" indent="-1044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atin typeface="나눔고딕" panose="020D0604000000000000" pitchFamily="50" charset="-127"/>
                <a:ea typeface="나눔고딕" panose="020D0604000000000000" pitchFamily="50" charset="-127"/>
              </a:rPr>
              <a:t>음향</a:t>
            </a:r>
            <a:endParaRPr lang="en-US" altLang="ko-KR" sz="1400" dirty="0" smtClean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200000"/>
              </a:lnSpc>
            </a:pPr>
            <a:endParaRPr lang="ko-KR" altLang="en-US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7420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41"/>
          <p:cNvSpPr txBox="1"/>
          <p:nvPr/>
        </p:nvSpPr>
        <p:spPr>
          <a:xfrm>
            <a:off x="4482013" y="162151"/>
            <a:ext cx="2263097" cy="487203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>
            <a:lvl1pPr algn="r" defTabSz="6858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1500" b="1" i="1" kern="1200">
                <a:solidFill>
                  <a:schemeClr val="tx1"/>
                </a:solidFill>
                <a:latin typeface="08서울한강체 M"/>
                <a:ea typeface="08서울한강체 M"/>
                <a:cs typeface="+mj-cs"/>
              </a:defRPr>
            </a:lvl1pPr>
          </a:lstStyle>
          <a:p>
            <a:pPr lvl="0">
              <a:defRPr/>
            </a:pPr>
            <a:endParaRPr lang="ko-KR" altLang="en-US">
              <a:latin typeface="HY나무M"/>
              <a:ea typeface="HY나무M"/>
            </a:endParaRPr>
          </a:p>
        </p:txBody>
      </p:sp>
      <p:grpSp>
        <p:nvGrpSpPr>
          <p:cNvPr id="29" name="Group 91"/>
          <p:cNvGrpSpPr/>
          <p:nvPr/>
        </p:nvGrpSpPr>
        <p:grpSpPr>
          <a:xfrm rot="0">
            <a:off x="304554" y="795649"/>
            <a:ext cx="6440555" cy="9003671"/>
            <a:chOff x="896" y="754"/>
            <a:chExt cx="4419" cy="3324"/>
          </a:xfrm>
        </p:grpSpPr>
        <p:grpSp>
          <p:nvGrpSpPr>
            <p:cNvPr id="30" name="Group 62"/>
            <p:cNvGrpSpPr/>
            <p:nvPr/>
          </p:nvGrpSpPr>
          <p:grpSpPr>
            <a:xfrm rot="0">
              <a:off x="896" y="754"/>
              <a:ext cx="4400" cy="3243"/>
              <a:chOff x="988" y="799"/>
              <a:chExt cx="4400" cy="3243"/>
            </a:xfrm>
          </p:grpSpPr>
          <p:grpSp>
            <p:nvGrpSpPr>
              <p:cNvPr id="38" name="Group 63"/>
              <p:cNvGrpSpPr/>
              <p:nvPr/>
            </p:nvGrpSpPr>
            <p:grpSpPr>
              <a:xfrm rot="0">
                <a:off x="1621" y="799"/>
                <a:ext cx="3130" cy="669"/>
                <a:chOff x="749" y="1008"/>
                <a:chExt cx="2824" cy="552"/>
              </a:xfrm>
            </p:grpSpPr>
            <p:sp>
              <p:nvSpPr>
                <p:cNvPr id="55" name="AutoShape 64"/>
                <p:cNvSpPr>
                  <a:spLocks noChangeArrowheads="1"/>
                </p:cNvSpPr>
                <p:nvPr/>
              </p:nvSpPr>
              <p:spPr>
                <a:xfrm rot="16200000">
                  <a:off x="1885" y="-119"/>
                  <a:ext cx="552" cy="2806"/>
                </a:xfrm>
                <a:prstGeom prst="flowChartDelay">
                  <a:avLst/>
                </a:prstGeom>
                <a:gradFill rotWithShape="0">
                  <a:gsLst>
                    <a:gs pos="0">
                      <a:srgbClr val="66caf2"/>
                    </a:gs>
                    <a:gs pos="50000">
                      <a:srgbClr val="c3eafa"/>
                    </a:gs>
                    <a:gs pos="100000">
                      <a:srgbClr val="66caf2"/>
                    </a:gs>
                  </a:gsLst>
                  <a:lin ang="0" scaled="1"/>
                </a:gradFill>
                <a:ln w="9525">
                  <a:noFill/>
                  <a:miter/>
                </a:ln>
              </p:spPr>
              <p:txBody>
                <a:bodyPr wrap="none" anchor="ctr"/>
                <a:lstStyle/>
                <a:p>
                  <a:pPr marL="0" marR="0" lvl="0" indent="0" algn="l" defTabSz="914400" eaLnBrk="1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FontTx/>
                    <a:buNone/>
                    <a:defRPr/>
                  </a:pPr>
                  <a:endParaRPr kumimoji="0" lang="ko-KR" altLang="en-US" sz="1200" b="0" i="0" u="none" strike="noStrike" kern="0" cap="none" spc="0" normalizeH="0" baseline="0">
                    <a:solidFill>
                      <a:srgbClr val="1d528d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  <p:sp>
              <p:nvSpPr>
                <p:cNvPr id="56" name="AutoShape 65"/>
                <p:cNvSpPr>
                  <a:spLocks noChangeArrowheads="1"/>
                </p:cNvSpPr>
                <p:nvPr/>
              </p:nvSpPr>
              <p:spPr>
                <a:xfrm rot="16200000">
                  <a:off x="1901" y="-103"/>
                  <a:ext cx="520" cy="2806"/>
                </a:xfrm>
                <a:prstGeom prst="flowChartDelay">
                  <a:avLst/>
                </a:prstGeom>
                <a:gradFill rotWithShape="0">
                  <a:gsLst>
                    <a:gs pos="0">
                      <a:srgbClr val="c9eaff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9525">
                  <a:noFill/>
                  <a:miter/>
                </a:ln>
                <a:effectLst>
                  <a:outerShdw dist="12700" dir="16200000" algn="ctr" rotWithShape="0">
                    <a:srgbClr val="76c3ea"/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algn="l" defTabSz="914400" eaLnBrk="1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FontTx/>
                    <a:buNone/>
                    <a:defRPr/>
                  </a:pPr>
                  <a:endParaRPr kumimoji="0" lang="ko-KR" altLang="en-US" sz="1200" b="0" i="0" u="none" strike="noStrike" kern="0" cap="none" spc="0" normalizeH="0" baseline="0">
                    <a:solidFill>
                      <a:srgbClr val="1d528d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  <p:sp>
              <p:nvSpPr>
                <p:cNvPr id="57" name="Freeform 66"/>
                <p:cNvSpPr/>
                <p:nvPr/>
              </p:nvSpPr>
              <p:spPr>
                <a:xfrm>
                  <a:off x="749" y="1264"/>
                  <a:ext cx="67" cy="296"/>
                </a:xfrm>
                <a:custGeom>
                  <a:avLst/>
                  <a:gdLst/>
                  <a:cxnLst>
                    <a:cxn ang="0">
                      <a:pos x="0" y="0"/>
                    </a:cxn>
                    <a:cxn ang="0">
                      <a:pos x="48" y="288"/>
                    </a:cxn>
                    <a:cxn ang="0">
                      <a:pos x="0" y="28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8" h="288">
                      <a:moveTo>
                        <a:pt x="0" y="0"/>
                      </a:moveTo>
                      <a:lnTo>
                        <a:pt x="48" y="288"/>
                      </a:lnTo>
                      <a:lnTo>
                        <a:pt x="0" y="2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>
                  <a:noFill/>
                  <a:prstDash val="solid"/>
                  <a:round/>
                </a:ln>
                <a:effectLst>
                  <a:outerShdw dist="12700" algn="ctr" rotWithShape="0">
                    <a:srgbClr val="76c3ea"/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algn="l" defTabSz="914400" eaLnBrk="1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FontTx/>
                    <a:buNone/>
                    <a:defRPr/>
                  </a:pPr>
                  <a:endParaRPr kumimoji="0" lang="ko-KR" altLang="en-US" sz="1200" b="0" i="0" u="none" strike="noStrike" kern="0" cap="none" spc="0" normalizeH="0" baseline="0">
                    <a:solidFill>
                      <a:srgbClr val="1d528d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  <p:sp>
              <p:nvSpPr>
                <p:cNvPr id="58" name="Freeform 67"/>
                <p:cNvSpPr/>
                <p:nvPr/>
              </p:nvSpPr>
              <p:spPr>
                <a:xfrm flipH="1">
                  <a:off x="3504" y="1264"/>
                  <a:ext cx="69" cy="296"/>
                </a:xfrm>
                <a:custGeom>
                  <a:avLst/>
                  <a:gdLst/>
                  <a:cxnLst>
                    <a:cxn ang="0">
                      <a:pos x="0" y="0"/>
                    </a:cxn>
                    <a:cxn ang="0">
                      <a:pos x="48" y="288"/>
                    </a:cxn>
                    <a:cxn ang="0">
                      <a:pos x="0" y="28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8" h="288">
                      <a:moveTo>
                        <a:pt x="0" y="0"/>
                      </a:moveTo>
                      <a:lnTo>
                        <a:pt x="48" y="288"/>
                      </a:lnTo>
                      <a:lnTo>
                        <a:pt x="0" y="288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>
                  <a:noFill/>
                  <a:prstDash val="solid"/>
                  <a:round/>
                </a:ln>
                <a:effectLst>
                  <a:outerShdw dist="12700" dir="10800000" algn="ctr" rotWithShape="0">
                    <a:srgbClr val="76c3ea"/>
                  </a:outerShdw>
                </a:effectLst>
              </p:spPr>
              <p:txBody>
                <a:bodyPr wrap="none" anchor="ctr"/>
                <a:lstStyle/>
                <a:p>
                  <a:pPr marL="0" marR="0" lvl="0" indent="0" algn="l" defTabSz="914400" eaLnBrk="1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FontTx/>
                    <a:buNone/>
                    <a:defRPr/>
                  </a:pPr>
                  <a:endParaRPr kumimoji="0" lang="ko-KR" altLang="en-US" sz="1200" b="0" i="0" u="none" strike="noStrike" kern="0" cap="none" spc="0" normalizeH="0" baseline="0">
                    <a:solidFill>
                      <a:srgbClr val="1d528d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</p:grpSp>
          <p:grpSp>
            <p:nvGrpSpPr>
              <p:cNvPr id="39" name="Group 68"/>
              <p:cNvGrpSpPr/>
              <p:nvPr/>
            </p:nvGrpSpPr>
            <p:grpSpPr>
              <a:xfrm rot="0">
                <a:off x="1167" y="1388"/>
                <a:ext cx="4000" cy="452"/>
                <a:chOff x="860" y="1224"/>
                <a:chExt cx="2600" cy="408"/>
              </a:xfrm>
            </p:grpSpPr>
            <p:sp>
              <p:nvSpPr>
                <p:cNvPr id="52" name="Freeform 69"/>
                <p:cNvSpPr/>
                <p:nvPr/>
              </p:nvSpPr>
              <p:spPr>
                <a:xfrm>
                  <a:off x="860" y="1424"/>
                  <a:ext cx="944" cy="208"/>
                </a:xfrm>
                <a:custGeom>
                  <a:avLst/>
                  <a:gdLst>
                    <a:gd name="T0" fmla="*/ 764 w 944"/>
                    <a:gd name="T1" fmla="*/ 208 h 208"/>
                    <a:gd name="T2" fmla="*/ 944 w 944"/>
                    <a:gd name="T3" fmla="*/ 0 h 208"/>
                    <a:gd name="T4" fmla="*/ 0 w 944"/>
                    <a:gd name="T5" fmla="*/ 208 h 208"/>
                    <a:gd name="T6" fmla="*/ 764 w 944"/>
                    <a:gd name="T7" fmla="*/ 208 h 20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44"/>
                    <a:gd name="T13" fmla="*/ 0 h 208"/>
                    <a:gd name="T14" fmla="*/ 944 w 944"/>
                    <a:gd name="T15" fmla="*/ 208 h 208"/>
                  </a:gdLst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44" h="208">
                      <a:moveTo>
                        <a:pt x="764" y="208"/>
                      </a:moveTo>
                      <a:lnTo>
                        <a:pt x="944" y="0"/>
                      </a:lnTo>
                      <a:lnTo>
                        <a:pt x="0" y="208"/>
                      </a:lnTo>
                      <a:lnTo>
                        <a:pt x="764" y="20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ddddd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defTabSz="914400" eaLnBrk="1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FontTx/>
                    <a:buNone/>
                    <a:defRPr/>
                  </a:pPr>
                  <a:endParaRPr kumimoji="0" lang="ko-KR" altLang="en-US" sz="1200" b="0" i="0" u="none" strike="noStrike" kern="0" cap="none" spc="0" normalizeH="0" baseline="0"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  <p:sp>
              <p:nvSpPr>
                <p:cNvPr id="53" name="Freeform 70"/>
                <p:cNvSpPr/>
                <p:nvPr/>
              </p:nvSpPr>
              <p:spPr>
                <a:xfrm>
                  <a:off x="2528" y="1420"/>
                  <a:ext cx="932" cy="212"/>
                </a:xfrm>
                <a:custGeom>
                  <a:avLst/>
                  <a:gdLst>
                    <a:gd name="T0" fmla="*/ 180 w 932"/>
                    <a:gd name="T1" fmla="*/ 212 h 212"/>
                    <a:gd name="T2" fmla="*/ 0 w 932"/>
                    <a:gd name="T3" fmla="*/ 0 h 212"/>
                    <a:gd name="T4" fmla="*/ 932 w 932"/>
                    <a:gd name="T5" fmla="*/ 212 h 212"/>
                    <a:gd name="T6" fmla="*/ 180 w 932"/>
                    <a:gd name="T7" fmla="*/ 212 h 21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932"/>
                    <a:gd name="T13" fmla="*/ 0 h 212"/>
                    <a:gd name="T14" fmla="*/ 932 w 932"/>
                    <a:gd name="T15" fmla="*/ 212 h 212"/>
                  </a:gdLst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932" h="212">
                      <a:moveTo>
                        <a:pt x="180" y="212"/>
                      </a:moveTo>
                      <a:lnTo>
                        <a:pt x="0" y="0"/>
                      </a:lnTo>
                      <a:lnTo>
                        <a:pt x="932" y="212"/>
                      </a:lnTo>
                      <a:lnTo>
                        <a:pt x="180" y="212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ddddd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9525">
                  <a:noFill/>
                  <a:round/>
                </a:ln>
              </p:spPr>
              <p:txBody>
                <a:bodyPr/>
                <a:lstStyle/>
                <a:p>
                  <a:pPr marL="0" marR="0" lvl="0" indent="0" defTabSz="914400" eaLnBrk="1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FontTx/>
                    <a:buNone/>
                    <a:defRPr/>
                  </a:pPr>
                  <a:endParaRPr kumimoji="0" lang="ko-KR" altLang="en-US" sz="1200" b="0" i="0" u="none" strike="noStrike" kern="0" cap="none" spc="0" normalizeH="0" baseline="0">
                    <a:solidFill>
                      <a:sysClr val="windowText" lastClr="000000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  <p:sp>
              <p:nvSpPr>
                <p:cNvPr id="54" name="Freeform 71"/>
                <p:cNvSpPr/>
                <p:nvPr/>
              </p:nvSpPr>
              <p:spPr>
                <a:xfrm>
                  <a:off x="1440" y="1224"/>
                  <a:ext cx="1445" cy="408"/>
                </a:xfrm>
                <a:custGeom>
                  <a:avLst/>
                  <a:gdLst/>
                  <a:cxnLst>
                    <a:cxn ang="0">
                      <a:pos x="211" y="408"/>
                    </a:cxn>
                    <a:cxn ang="0">
                      <a:pos x="388" y="184"/>
                    </a:cxn>
                    <a:cxn ang="0">
                      <a:pos x="0" y="264"/>
                    </a:cxn>
                    <a:cxn ang="0">
                      <a:pos x="725" y="0"/>
                    </a:cxn>
                    <a:cxn ang="0">
                      <a:pos x="1445" y="264"/>
                    </a:cxn>
                    <a:cxn ang="0">
                      <a:pos x="1061" y="182"/>
                    </a:cxn>
                    <a:cxn ang="0">
                      <a:pos x="1245" y="408"/>
                    </a:cxn>
                    <a:cxn ang="0">
                      <a:pos x="211" y="408"/>
                    </a:cxn>
                  </a:cxnLst>
                  <a:rect l="0" t="0" r="r" b="b"/>
                  <a:pathLst>
                    <a:path w="1445" h="408">
                      <a:moveTo>
                        <a:pt x="211" y="408"/>
                      </a:moveTo>
                      <a:lnTo>
                        <a:pt x="388" y="184"/>
                      </a:lnTo>
                      <a:lnTo>
                        <a:pt x="0" y="264"/>
                      </a:lnTo>
                      <a:lnTo>
                        <a:pt x="725" y="0"/>
                      </a:lnTo>
                      <a:lnTo>
                        <a:pt x="1445" y="264"/>
                      </a:lnTo>
                      <a:lnTo>
                        <a:pt x="1061" y="182"/>
                      </a:lnTo>
                      <a:lnTo>
                        <a:pt x="1245" y="408"/>
                      </a:lnTo>
                      <a:lnTo>
                        <a:pt x="211" y="40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dddddd"/>
                    </a:gs>
                    <a:gs pos="100000">
                      <a:srgbClr val="dddddd">
                        <a:gamma/>
                        <a:tint val="0"/>
                        <a:invGamma/>
                      </a:srgb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</a:ln>
                <a:effectLst>
                  <a:outerShdw dist="25400" dir="16200000" algn="ctr" rotWithShape="0">
                    <a:srgbClr val="ffffff"/>
                  </a:outerShdw>
                </a:effectLst>
              </p:spPr>
              <p:txBody>
                <a:bodyPr/>
                <a:lstStyle/>
                <a:p>
                  <a:pPr marL="0" marR="0" lvl="0" indent="0" algn="l" defTabSz="914400" eaLnBrk="1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FontTx/>
                    <a:buNone/>
                    <a:defRPr/>
                  </a:pPr>
                  <a:endParaRPr kumimoji="0" lang="ko-KR" altLang="en-US" sz="1200" b="0" i="0" u="none" strike="noStrike" kern="0" cap="none" spc="0" normalizeH="0" baseline="0">
                    <a:solidFill>
                      <a:srgbClr val="1d528d"/>
                    </a:solidFill>
                    <a:effectLst/>
                    <a:uLnTx/>
                    <a:uFillTx/>
                    <a:latin typeface="+mn-ea"/>
                  </a:endParaRPr>
                </a:p>
              </p:txBody>
            </p:sp>
          </p:grpSp>
          <p:pic>
            <p:nvPicPr>
              <p:cNvPr id="40" name="Picture 72" descr="012"/>
              <p:cNvPicPr>
                <a:picLocks noChangeAspect="1" noChangeArrowheads="1"/>
              </p:cNvPicPr>
              <p:nvPr/>
            </p:nvPicPr>
            <p:blipFill rotWithShape="1">
              <a:blip r:embed="rId2"/>
              <a:srcRect/>
              <a:stretch>
                <a:fillRect/>
              </a:stretch>
            </p:blipFill>
            <p:spPr>
              <a:xfrm flipV="1">
                <a:off x="988" y="3526"/>
                <a:ext cx="1475" cy="177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pic>
            <p:nvPicPr>
              <p:cNvPr id="41" name="Picture 73" descr="012"/>
              <p:cNvPicPr>
                <a:picLocks noChangeAspect="1" noChangeArrowheads="1"/>
              </p:cNvPicPr>
              <p:nvPr/>
            </p:nvPicPr>
            <p:blipFill rotWithShape="1">
              <a:blip r:embed="rId3"/>
              <a:srcRect/>
              <a:stretch>
                <a:fillRect/>
              </a:stretch>
            </p:blipFill>
            <p:spPr>
              <a:xfrm flipV="1">
                <a:off x="988" y="2409"/>
                <a:ext cx="1475" cy="1132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pic>
            <p:nvPicPr>
              <p:cNvPr id="42" name="Picture 74" descr="012"/>
              <p:cNvPicPr>
                <a:picLocks noChangeAspect="1" noChangeArrowheads="1"/>
              </p:cNvPicPr>
              <p:nvPr/>
            </p:nvPicPr>
            <p:blipFill rotWithShape="1">
              <a:blip r:embed="rId4"/>
              <a:srcRect/>
              <a:stretch>
                <a:fillRect/>
              </a:stretch>
            </p:blipFill>
            <p:spPr>
              <a:xfrm flipV="1">
                <a:off x="996" y="1888"/>
                <a:ext cx="1475" cy="554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pic>
            <p:nvPicPr>
              <p:cNvPr id="43" name="Picture 75" descr="012"/>
              <p:cNvPicPr>
                <a:picLocks noChangeAspect="1" noChangeArrowheads="1"/>
              </p:cNvPicPr>
              <p:nvPr/>
            </p:nvPicPr>
            <p:blipFill rotWithShape="1">
              <a:blip r:embed="rId5"/>
              <a:srcRect/>
              <a:stretch>
                <a:fillRect/>
              </a:stretch>
            </p:blipFill>
            <p:spPr>
              <a:xfrm flipV="1">
                <a:off x="2450" y="3526"/>
                <a:ext cx="1476" cy="177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pic>
            <p:nvPicPr>
              <p:cNvPr id="44" name="Picture 76" descr="012"/>
              <p:cNvPicPr>
                <a:picLocks noChangeAspect="1" noChangeArrowheads="1"/>
              </p:cNvPicPr>
              <p:nvPr/>
            </p:nvPicPr>
            <p:blipFill rotWithShape="1">
              <a:blip r:embed="rId6"/>
              <a:srcRect/>
              <a:stretch>
                <a:fillRect/>
              </a:stretch>
            </p:blipFill>
            <p:spPr>
              <a:xfrm flipV="1">
                <a:off x="2450" y="2409"/>
                <a:ext cx="1476" cy="1132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pic>
            <p:nvPicPr>
              <p:cNvPr id="45" name="Picture 77" descr="012"/>
              <p:cNvPicPr>
                <a:picLocks noChangeAspect="1" noChangeArrowheads="1"/>
              </p:cNvPicPr>
              <p:nvPr/>
            </p:nvPicPr>
            <p:blipFill rotWithShape="1">
              <a:blip r:embed="rId7"/>
              <a:srcRect/>
              <a:stretch>
                <a:fillRect/>
              </a:stretch>
            </p:blipFill>
            <p:spPr>
              <a:xfrm flipV="1">
                <a:off x="2450" y="1888"/>
                <a:ext cx="1476" cy="554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pic>
            <p:nvPicPr>
              <p:cNvPr id="46" name="Picture 78" descr="012"/>
              <p:cNvPicPr>
                <a:picLocks noChangeAspect="1" noChangeArrowheads="1"/>
              </p:cNvPicPr>
              <p:nvPr/>
            </p:nvPicPr>
            <p:blipFill rotWithShape="1">
              <a:blip r:embed="rId8"/>
              <a:srcRect/>
              <a:stretch>
                <a:fillRect/>
              </a:stretch>
            </p:blipFill>
            <p:spPr>
              <a:xfrm flipV="1">
                <a:off x="3913" y="3526"/>
                <a:ext cx="1475" cy="177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pic>
            <p:nvPicPr>
              <p:cNvPr id="47" name="Picture 79" descr="012"/>
              <p:cNvPicPr>
                <a:picLocks noChangeAspect="1" noChangeArrowheads="1"/>
              </p:cNvPicPr>
              <p:nvPr/>
            </p:nvPicPr>
            <p:blipFill rotWithShape="1">
              <a:blip r:embed="rId9"/>
              <a:srcRect/>
              <a:stretch>
                <a:fillRect/>
              </a:stretch>
            </p:blipFill>
            <p:spPr>
              <a:xfrm flipV="1">
                <a:off x="3913" y="2409"/>
                <a:ext cx="1475" cy="1132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pic>
            <p:nvPicPr>
              <p:cNvPr id="48" name="Picture 80" descr="012"/>
              <p:cNvPicPr>
                <a:picLocks noChangeAspect="1" noChangeArrowheads="1"/>
              </p:cNvPicPr>
              <p:nvPr/>
            </p:nvPicPr>
            <p:blipFill rotWithShape="1">
              <a:blip r:embed="rId10"/>
              <a:srcRect/>
              <a:stretch>
                <a:fillRect/>
              </a:stretch>
            </p:blipFill>
            <p:spPr>
              <a:xfrm flipV="1">
                <a:off x="3913" y="1888"/>
                <a:ext cx="1475" cy="554"/>
              </a:xfrm>
              <a:prstGeom prst="rect">
                <a:avLst/>
              </a:prstGeom>
              <a:noFill/>
              <a:ln w="9525">
                <a:noFill/>
                <a:miter/>
              </a:ln>
            </p:spPr>
          </p:pic>
          <p:sp>
            <p:nvSpPr>
              <p:cNvPr id="49" name="AutoShape 81"/>
              <p:cNvSpPr>
                <a:spLocks noChangeArrowheads="1"/>
              </p:cNvSpPr>
              <p:nvPr/>
            </p:nvSpPr>
            <p:spPr>
              <a:xfrm>
                <a:off x="1079" y="2314"/>
                <a:ext cx="1292" cy="1728"/>
              </a:xfrm>
              <a:prstGeom prst="roundRect">
                <a:avLst>
                  <a:gd name="adj" fmla="val 3611"/>
                </a:avLst>
              </a:prstGeom>
              <a:gradFill rotWithShape="0">
                <a:gsLst>
                  <a:gs pos="0">
                    <a:srgbClr val="dbf2fd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 lIns="49081" tIns="75258" rIns="49081" bIns="41555"/>
              <a:lstStyle/>
              <a:p>
                <a:pPr marL="92075" marR="0" lvl="0" indent="-92075" algn="l" defTabSz="831850" eaLnBrk="1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FontTx/>
                  <a:buChar char="•"/>
                  <a:defRPr/>
                </a:pPr>
                <a:endParaRPr kumimoji="0" lang="ko-KR" altLang="en-US" sz="1200" b="0" i="0" u="none" strike="noStrike" kern="0" cap="none" spc="0" normalizeH="0" baseline="0">
                  <a:solidFill>
                    <a:srgbClr val="1d528d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50" name="AutoShape 82"/>
              <p:cNvSpPr>
                <a:spLocks noChangeArrowheads="1"/>
              </p:cNvSpPr>
              <p:nvPr/>
            </p:nvSpPr>
            <p:spPr>
              <a:xfrm>
                <a:off x="2541" y="2314"/>
                <a:ext cx="1292" cy="1716"/>
              </a:xfrm>
              <a:prstGeom prst="roundRect">
                <a:avLst>
                  <a:gd name="adj" fmla="val 4546"/>
                </a:avLst>
              </a:prstGeom>
              <a:gradFill rotWithShape="0">
                <a:gsLst>
                  <a:gs pos="0">
                    <a:srgbClr val="dbf2fd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 lIns="49081" tIns="75258" rIns="49081" bIns="41555"/>
              <a:lstStyle/>
              <a:p>
                <a:pPr marL="92075" marR="0" lvl="0" indent="-92075" algn="l" defTabSz="831850" eaLnBrk="0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Char char="•"/>
                  <a:defRPr/>
                </a:pPr>
                <a:endParaRPr kumimoji="0" lang="ko-KR" altLang="en-US" sz="1200" b="0" i="0" u="none" strike="noStrike" kern="0" cap="none" spc="0" normalizeH="0" baseline="0">
                  <a:solidFill>
                    <a:srgbClr val="1d528d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  <p:sp>
            <p:nvSpPr>
              <p:cNvPr id="51" name="AutoShape 83"/>
              <p:cNvSpPr>
                <a:spLocks noChangeArrowheads="1"/>
              </p:cNvSpPr>
              <p:nvPr/>
            </p:nvSpPr>
            <p:spPr>
              <a:xfrm>
                <a:off x="4004" y="2314"/>
                <a:ext cx="1291" cy="1725"/>
              </a:xfrm>
              <a:prstGeom prst="roundRect">
                <a:avLst>
                  <a:gd name="adj" fmla="val 3611"/>
                </a:avLst>
              </a:prstGeom>
              <a:gradFill rotWithShape="0">
                <a:gsLst>
                  <a:gs pos="0">
                    <a:srgbClr val="dbf2fd"/>
                  </a:gs>
                  <a:gs pos="100000">
                    <a:srgbClr val="ffffff"/>
                  </a:gs>
                </a:gsLst>
                <a:lin ang="5400000" scaled="1"/>
              </a:gradFill>
              <a:ln w="9525">
                <a:noFill/>
                <a:round/>
              </a:ln>
            </p:spPr>
            <p:txBody>
              <a:bodyPr lIns="49081" tIns="75258" rIns="49081" bIns="41555"/>
              <a:lstStyle/>
              <a:p>
                <a:pPr marL="92075" marR="0" lvl="0" indent="-92075" algn="l" defTabSz="831850" eaLnBrk="0" latinLnBrk="0" hangingPunct="0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Char char="•"/>
                  <a:defRPr/>
                </a:pPr>
                <a:endParaRPr kumimoji="0" lang="ko-KR" altLang="en-US" sz="1200" b="0" i="0" u="none" strike="noStrike" kern="0" cap="none" spc="0" normalizeH="0" baseline="0">
                  <a:solidFill>
                    <a:srgbClr val="1d528d"/>
                  </a:solidFill>
                  <a:effectLst/>
                  <a:uLnTx/>
                  <a:uFillTx/>
                  <a:latin typeface="+mn-ea"/>
                </a:endParaRPr>
              </a:p>
            </p:txBody>
          </p:sp>
        </p:grpSp>
        <p:sp>
          <p:nvSpPr>
            <p:cNvPr id="31" name="Text Box 84"/>
            <p:cNvSpPr txBox="1">
              <a:spLocks noChangeArrowheads="1"/>
            </p:cNvSpPr>
            <p:nvPr/>
          </p:nvSpPr>
          <p:spPr>
            <a:xfrm>
              <a:off x="896" y="955"/>
              <a:ext cx="4419" cy="32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lang="ko-KR" altLang="en-US" sz="2000" b="1" ker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음향제작 및 </a:t>
              </a:r>
              <a:r>
                <a:rPr kumimoji="0" lang="ko-KR" altLang="en-US" sz="2000" b="1" i="0" u="none" strike="noStrike" kern="0" cap="none" spc="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+mn-ea"/>
                </a:rPr>
                <a:t>설비 </a:t>
              </a:r>
              <a:endParaRPr kumimoji="0" lang="ko-KR" altLang="en-US" sz="2000" b="1" i="0" u="none" strike="noStrike" kern="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+mn-ea"/>
              </a:endParaRPr>
            </a:p>
            <a:p>
              <a:pPr marL="0" marR="0" lvl="0" indent="0" algn="ctr" defTabSz="914400" eaLnBrk="1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2000" b="1" i="1" u="none" strike="noStrike" kern="0" cap="none" spc="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+mn-ea"/>
                </a:rPr>
                <a:t>성공적인</a:t>
              </a:r>
              <a:r>
                <a:rPr kumimoji="0" lang="ko-KR" altLang="en-US" sz="2000" b="1" i="0" u="none" strike="noStrike" kern="0" cap="none" spc="0" normalizeH="0" baseline="0">
                  <a:solidFill>
                    <a:schemeClr val="tx1">
                      <a:lumMod val="85000"/>
                      <a:lumOff val="15000"/>
                    </a:schemeClr>
                  </a:solidFill>
                  <a:uLnTx/>
                  <a:uFillTx/>
                  <a:latin typeface="+mn-ea"/>
                </a:rPr>
                <a:t> 프로모션 진행</a:t>
              </a:r>
              <a:endParaRPr kumimoji="0" lang="ko-KR" altLang="en-US" sz="2000" b="1" i="0" u="none" strike="noStrike" kern="0" cap="none" spc="0" normalizeH="0" baseline="0">
                <a:solidFill>
                  <a:schemeClr val="tx1">
                    <a:lumMod val="85000"/>
                    <a:lumOff val="15000"/>
                  </a:schemeClr>
                </a:solidFill>
                <a:uLnTx/>
                <a:uFillTx/>
                <a:latin typeface="+mn-ea"/>
              </a:endParaRPr>
            </a:p>
          </p:txBody>
        </p:sp>
        <p:sp>
          <p:nvSpPr>
            <p:cNvPr id="32" name="Text Box 85"/>
            <p:cNvSpPr txBox="1">
              <a:spLocks noChangeArrowheads="1"/>
            </p:cNvSpPr>
            <p:nvPr/>
          </p:nvSpPr>
          <p:spPr>
            <a:xfrm>
              <a:off x="1030" y="2340"/>
              <a:ext cx="1261" cy="173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defRPr/>
              </a:pPr>
              <a:r>
                <a:rPr kumimoji="0" lang="ko-KR" altLang="en-US" sz="1200" b="1" i="1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음향 제작 및 구</a:t>
              </a: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축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97200" lvl="1" latinLnBrk="0">
                <a:lnSpc>
                  <a:spcPct val="170000"/>
                </a:lnSpc>
                <a:buFont typeface="Wingdings"/>
                <a:buChar char="ü"/>
                <a:defRPr/>
              </a:pPr>
              <a:r>
                <a:rPr kumimoji="0" lang="en-US" altLang="ko-KR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 </a:t>
              </a:r>
              <a:r>
                <a:rPr kumimoji="0" lang="ko-KR" altLang="en-US" sz="11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버라이어티</a:t>
              </a:r>
              <a:r>
                <a:rPr kumimoji="0" lang="en-US" altLang="ko-KR" sz="11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(1</a:t>
              </a:r>
              <a:r>
                <a:rPr kumimoji="0" lang="ko-KR" altLang="en-US" sz="11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박</a:t>
              </a:r>
              <a:r>
                <a:rPr kumimoji="0" lang="en-US" altLang="ko-KR" sz="11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2</a:t>
              </a:r>
              <a:r>
                <a:rPr kumimoji="0" lang="ko-KR" altLang="en-US" sz="11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일외</a:t>
              </a:r>
              <a:r>
                <a:rPr kumimoji="0" lang="en-US" altLang="ko-KR" sz="11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)</a:t>
              </a:r>
              <a:endParaRPr kumimoji="0" lang="en-US" altLang="ko-KR" sz="1100" b="1" i="0" u="none" strike="noStrike" kern="0" cap="none" spc="0" normalizeH="0" baseline="0"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</a:endParaRPr>
            </a:p>
            <a:p>
              <a:pPr marL="97200" lvl="1" latinLnBrk="0">
                <a:lnSpc>
                  <a:spcPct val="170000"/>
                </a:lnSpc>
                <a:buFont typeface="Wingdings"/>
                <a:buChar char="ü"/>
                <a:defRPr/>
              </a:pPr>
              <a:r>
                <a:rPr lang="en-US" altLang="ko-KR" sz="11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 </a:t>
              </a:r>
              <a:r>
                <a:rPr lang="ko-KR" altLang="en-US" sz="11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전국 노래자랑</a:t>
              </a:r>
              <a:endParaRPr lang="ko-KR" altLang="en-US" sz="11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97200" lvl="1" latinLnBrk="0">
                <a:lnSpc>
                  <a:spcPct val="170000"/>
                </a:lnSpc>
                <a:buFont typeface="Wingdings"/>
                <a:buChar char="ü"/>
                <a:defRPr/>
              </a:pPr>
              <a:r>
                <a:rPr lang="en-US" altLang="ko-KR" sz="11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 </a:t>
              </a:r>
              <a:r>
                <a:rPr lang="ko-KR" altLang="en-US" sz="11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출발 드림팀</a:t>
              </a:r>
              <a:endParaRPr lang="ko-KR" altLang="en-US" sz="11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97200" lvl="2" latinLnBrk="0">
                <a:lnSpc>
                  <a:spcPct val="170000"/>
                </a:lnSpc>
                <a:buFont typeface="Wingdings"/>
                <a:buChar char="ü"/>
                <a:defRPr/>
              </a:pPr>
              <a:r>
                <a:rPr kumimoji="0" lang="en-US" altLang="ko-KR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 </a:t>
              </a: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런닝맨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97200" lvl="1" latinLnBrk="0">
                <a:lnSpc>
                  <a:spcPct val="170000"/>
                </a:lnSpc>
                <a:buFont typeface="Wingdings"/>
                <a:buChar char="ü"/>
                <a:defRPr/>
              </a:pPr>
              <a:r>
                <a:rPr kumimoji="0" lang="en-US" altLang="ko-KR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 </a:t>
              </a:r>
              <a:r>
                <a:rPr kumimoji="0" lang="ko-KR" altLang="en-US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빌리프아이랜드</a:t>
              </a:r>
              <a:r>
                <a:rPr lang="en-US" altLang="ko-KR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 </a:t>
              </a:r>
              <a:endParaRPr lang="en-US" altLang="ko-KR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97200" lvl="1" latinLnBrk="0">
                <a:lnSpc>
                  <a:spcPct val="170000"/>
                </a:lnSpc>
                <a:buFont typeface="Wingdings"/>
                <a:buChar char="ü"/>
                <a:defRPr/>
              </a:pP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삼시세끼</a:t>
              </a:r>
              <a:r>
                <a:rPr lang="en-US" altLang="ko-KR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/</a:t>
              </a: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신서유기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97200" lvl="1" latinLnBrk="0">
                <a:lnSpc>
                  <a:spcPct val="170000"/>
                </a:lnSpc>
                <a:buFont typeface="Wingdings"/>
                <a:buChar char="ü"/>
                <a:defRPr/>
              </a:pP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꽃보다 할배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97200" lvl="1" latinLnBrk="0">
                <a:lnSpc>
                  <a:spcPct val="170000"/>
                </a:lnSpc>
                <a:buFont typeface="Wingdings"/>
                <a:buChar char="ü"/>
                <a:defRPr/>
              </a:pPr>
              <a:r>
                <a:rPr lang="en-US" altLang="ko-KR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SNL </a:t>
              </a: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코리아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97200" lvl="1" latinLnBrk="0">
                <a:lnSpc>
                  <a:spcPct val="170000"/>
                </a:lnSpc>
                <a:buFont typeface="Wingdings"/>
                <a:buChar char="ü"/>
                <a:defRPr/>
              </a:pP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코미디빅리그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97200" lvl="1" latinLnBrk="0">
                <a:lnSpc>
                  <a:spcPct val="170000"/>
                </a:lnSpc>
                <a:buFont typeface="Wingdings"/>
                <a:buChar char="ü"/>
                <a:defRPr/>
              </a:pP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강철부대 </a:t>
              </a:r>
              <a:r>
                <a:rPr lang="en-US" altLang="ko-KR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1,2</a:t>
              </a: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 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97200" lvl="1" latinLnBrk="0">
                <a:lnSpc>
                  <a:spcPct val="170000"/>
                </a:lnSpc>
                <a:buFont typeface="Wingdings"/>
                <a:buChar char="ü"/>
                <a:defRPr/>
              </a:pP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스우파</a:t>
              </a:r>
              <a:r>
                <a:rPr lang="en-US" altLang="ko-KR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,</a:t>
              </a: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 스맨파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97200" lvl="1" latinLnBrk="0">
                <a:lnSpc>
                  <a:spcPct val="170000"/>
                </a:lnSpc>
                <a:defRPr/>
              </a:pPr>
              <a:r>
                <a:rPr lang="ko-KR" altLang="ko-KR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外</a:t>
              </a:r>
              <a:endParaRPr lang="ko-KR" altLang="ko-KR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97200" lvl="1" latinLnBrk="0">
                <a:lnSpc>
                  <a:spcPct val="170000"/>
                </a:lnSpc>
                <a:buFont typeface="Wingdings"/>
                <a:buChar char="ü"/>
                <a:defRPr/>
              </a:pPr>
              <a:endParaRPr kumimoji="0" lang="ko-KR" altLang="ko-KR" sz="1200" b="1" i="0" u="none" strike="noStrike" kern="0" cap="none" spc="0" normalizeH="0" baseline="0"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defRPr/>
              </a:pPr>
              <a:endParaRPr kumimoji="0" lang="ko-KR" altLang="ko-KR" sz="1200" b="1" i="0" u="none" strike="noStrike" kern="0" cap="none" spc="0" normalizeH="0" baseline="0"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33" name="Text Box 86"/>
            <p:cNvSpPr txBox="1">
              <a:spLocks noChangeArrowheads="1"/>
            </p:cNvSpPr>
            <p:nvPr/>
          </p:nvSpPr>
          <p:spPr>
            <a:xfrm>
              <a:off x="2483" y="2339"/>
              <a:ext cx="1224" cy="129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defRPr/>
              </a:pPr>
              <a:r>
                <a:rPr kumimoji="0" lang="ko-KR" altLang="en-US" sz="1200" b="1" i="1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음향설비 및 </a:t>
              </a:r>
              <a:endParaRPr kumimoji="0" lang="ko-KR" altLang="en-US" sz="1200" b="1" i="1" u="none" strike="noStrike" kern="0" cap="none" spc="0" normalizeH="0" baseline="0"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</a:endParaRPr>
            </a:p>
            <a:p>
              <a:pPr marL="0" marR="0" lvl="0" indent="0" algn="ctr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defRPr/>
              </a:pPr>
              <a:r>
                <a:rPr kumimoji="0" lang="ko-KR" altLang="en-US" sz="1200" b="1" i="1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시스템 구축</a:t>
              </a:r>
              <a:endParaRPr kumimoji="0" lang="ko-KR" altLang="en-US" sz="1200" b="1" i="1" u="none" strike="noStrike" kern="0" cap="none" spc="0" normalizeH="0" baseline="0"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buFont typeface="Wingdings"/>
                <a:buChar char="ü"/>
                <a:defRPr/>
              </a:pPr>
              <a:r>
                <a:rPr kumimoji="0" lang="en-US" altLang="ko-KR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 </a:t>
              </a:r>
              <a:r>
                <a:rPr kumimoji="0" lang="ko-KR" altLang="en-US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오산시</a:t>
              </a:r>
              <a:endParaRPr kumimoji="0" lang="ko-KR" altLang="en-US" sz="1200" b="1" i="0" u="none" strike="noStrike" kern="0" cap="none" spc="0" normalizeH="0" baseline="0"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buFont typeface="Wingdings"/>
                <a:buChar char="ü"/>
                <a:defRPr/>
              </a:pPr>
              <a:r>
                <a:rPr kumimoji="0" lang="en-US" altLang="ko-KR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 </a:t>
              </a: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오산시 문화재단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buFont typeface="Wingdings"/>
                <a:buChar char="ü"/>
                <a:defRPr/>
              </a:pPr>
              <a:r>
                <a:rPr kumimoji="0" lang="en-US" altLang="ko-KR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 </a:t>
              </a: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성남아트센터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buFont typeface="Wingdings"/>
                <a:buChar char="ü"/>
                <a:defRPr/>
              </a:pPr>
              <a:r>
                <a:rPr kumimoji="0" lang="en-US" altLang="ko-KR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 </a:t>
              </a:r>
              <a:r>
                <a:rPr kumimoji="0" lang="ko-KR" altLang="en-US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수원문화재단</a:t>
              </a:r>
              <a:endParaRPr kumimoji="0" lang="ko-KR" altLang="en-US" sz="1200" b="1" i="0" u="none" strike="noStrike" kern="0" cap="none" spc="0" normalizeH="0" baseline="0"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buFont typeface="Wingdings"/>
                <a:buChar char="ü"/>
                <a:defRPr/>
              </a:pPr>
              <a:r>
                <a:rPr lang="en-US" altLang="ko-KR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 </a:t>
              </a: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서울 예술의 전당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buFont typeface="Wingdings"/>
                <a:buChar char="ü"/>
                <a:defRPr/>
              </a:pPr>
              <a:r>
                <a:rPr lang="en-US" altLang="ko-KR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 </a:t>
              </a: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한전 음악회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buFont typeface="Wingdings"/>
                <a:buChar char="ü"/>
                <a:defRPr/>
              </a:pP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 두산아트센터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buFont typeface="Wingdings"/>
                <a:buChar char="ü"/>
                <a:defRPr/>
              </a:pP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 영천시민회관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defRPr/>
              </a:pPr>
              <a:r>
                <a:rPr kumimoji="0" lang="ko-KR" altLang="ko-KR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外</a:t>
              </a:r>
              <a:endParaRPr kumimoji="0" lang="ko-KR" altLang="ko-KR" sz="1200" b="1" i="0" u="none" strike="noStrike" kern="0" cap="none" spc="0" normalizeH="0" baseline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4" name="Text Box 87"/>
            <p:cNvSpPr txBox="1">
              <a:spLocks noChangeArrowheads="1"/>
            </p:cNvSpPr>
            <p:nvPr/>
          </p:nvSpPr>
          <p:spPr>
            <a:xfrm>
              <a:off x="3935" y="2340"/>
              <a:ext cx="1226" cy="950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defRPr/>
              </a:pPr>
              <a:r>
                <a:rPr kumimoji="0" lang="ko-KR" altLang="en-US" sz="1200" b="1" i="1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음향설비 지원 및 제작</a:t>
              </a:r>
              <a:r>
                <a:rPr kumimoji="0" lang="en-US" altLang="ko-KR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 </a:t>
              </a:r>
              <a:endParaRPr kumimoji="0" lang="en-US" altLang="ko-KR" sz="1200" b="1" i="0" u="none" strike="noStrike" kern="0" cap="none" spc="0" normalizeH="0" baseline="0"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buFont typeface="Wingdings"/>
                <a:buChar char="ü"/>
                <a:defRPr/>
              </a:pPr>
              <a:r>
                <a:rPr kumimoji="0" lang="en-US" altLang="ko-KR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 </a:t>
              </a: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대관령국제음악제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buFont typeface="Wingdings"/>
                <a:buChar char="ü"/>
                <a:defRPr/>
              </a:pPr>
              <a:r>
                <a:rPr kumimoji="0" lang="en-US" altLang="ko-KR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 </a:t>
              </a: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통영국제음악제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97200" lvl="1" latinLnBrk="0">
                <a:lnSpc>
                  <a:spcPct val="170000"/>
                </a:lnSpc>
                <a:buFont typeface="Wingdings"/>
                <a:buChar char="ü"/>
                <a:defRPr/>
              </a:pP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오산 제야음악회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buFont typeface="Wingdings"/>
                <a:buChar char="ü"/>
                <a:defRPr/>
              </a:pPr>
              <a:r>
                <a:rPr lang="en-US" altLang="ko-KR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 </a:t>
              </a: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서울시향 강변음악회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buFont typeface="Wingdings"/>
                <a:buChar char="ü"/>
                <a:defRPr/>
              </a:pP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영천시 벚꽃 음악회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buFont typeface="Wingdings"/>
                <a:buChar char="ü"/>
                <a:defRPr/>
              </a:pPr>
              <a:r>
                <a:rPr lang="ko-KR" altLang="en-US" sz="12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롯데홈쇼핑 생방송</a:t>
              </a:r>
              <a:endParaRPr lang="ko-KR" altLang="en-US" sz="1200" b="1" kern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  <a:p>
              <a:pPr marL="0" marR="0" lvl="0" indent="0" defTabSz="914400" eaLnBrk="1" latinLnBrk="0" hangingPunct="1">
                <a:lnSpc>
                  <a:spcPct val="170000"/>
                </a:lnSpc>
                <a:spcBef>
                  <a:spcPts val="0"/>
                </a:spcBef>
                <a:spcAft>
                  <a:spcPts val="0"/>
                </a:spcAft>
                <a:buClrTx/>
                <a:defRPr/>
              </a:pPr>
              <a:r>
                <a:rPr kumimoji="0" lang="ko-KR" altLang="ko-KR" sz="12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外</a:t>
              </a:r>
              <a:endParaRPr kumimoji="0" lang="ko-KR" altLang="ko-KR" sz="1200" b="1" i="0" u="none" strike="noStrike" kern="0" cap="none" spc="0" normalizeH="0" baseline="0">
                <a:solidFill>
                  <a:schemeClr val="bg2">
                    <a:lumMod val="25000"/>
                  </a:schemeClr>
                </a:solidFill>
                <a:latin typeface="+mn-ea"/>
              </a:endParaRPr>
            </a:p>
          </p:txBody>
        </p:sp>
        <p:sp>
          <p:nvSpPr>
            <p:cNvPr id="35" name="Text Box 88"/>
            <p:cNvSpPr txBox="1">
              <a:spLocks noChangeArrowheads="1"/>
            </p:cNvSpPr>
            <p:nvPr/>
          </p:nvSpPr>
          <p:spPr>
            <a:xfrm>
              <a:off x="1018" y="1823"/>
              <a:ext cx="1252" cy="16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marL="0" marR="0" lvl="0" indent="0" algn="ctr" defTabSz="91440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16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방송국</a:t>
              </a:r>
              <a:endParaRPr kumimoji="0" lang="ko-KR" altLang="en-US" sz="1600" b="1" i="0" u="none" strike="noStrike" kern="0" cap="none" spc="0" normalizeH="0" baseline="0"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36" name="Text Box 89"/>
            <p:cNvSpPr txBox="1">
              <a:spLocks noChangeArrowheads="1"/>
            </p:cNvSpPr>
            <p:nvPr/>
          </p:nvSpPr>
          <p:spPr>
            <a:xfrm>
              <a:off x="2470" y="1825"/>
              <a:ext cx="1252" cy="16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ctr" latinLnBrk="0">
                <a:lnSpc>
                  <a:spcPct val="150000"/>
                </a:lnSpc>
                <a:defRPr/>
              </a:pPr>
              <a:r>
                <a:rPr kumimoji="0" lang="ko-KR" altLang="en-US" sz="1600" b="1" i="0" u="none" strike="noStrike" kern="0" cap="none" spc="0" normalizeH="0" baseline="0">
                  <a:solidFill>
                    <a:schemeClr val="bg2">
                      <a:lumMod val="25000"/>
                    </a:schemeClr>
                  </a:solidFill>
                  <a:effectLst/>
                  <a:uLnTx/>
                  <a:uFillTx/>
                  <a:latin typeface="+mn-ea"/>
                </a:rPr>
                <a:t>관공서</a:t>
              </a:r>
              <a:endParaRPr kumimoji="0" lang="ko-KR" altLang="en-US" sz="1600" b="1" i="0" u="none" strike="noStrike" kern="0" cap="none" spc="0" normalizeH="0" baseline="0"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  <p:sp>
          <p:nvSpPr>
            <p:cNvPr id="37" name="Text Box 90"/>
            <p:cNvSpPr txBox="1">
              <a:spLocks noChangeArrowheads="1"/>
            </p:cNvSpPr>
            <p:nvPr/>
          </p:nvSpPr>
          <p:spPr>
            <a:xfrm>
              <a:off x="3923" y="1823"/>
              <a:ext cx="1252" cy="165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ctr" latinLnBrk="0">
                <a:lnSpc>
                  <a:spcPct val="150000"/>
                </a:lnSpc>
                <a:defRPr/>
              </a:pPr>
              <a:r>
                <a:rPr lang="ko-KR" altLang="en-US" sz="1600" b="1" kern="0">
                  <a:solidFill>
                    <a:schemeClr val="bg2">
                      <a:lumMod val="25000"/>
                    </a:schemeClr>
                  </a:solidFill>
                  <a:latin typeface="+mn-ea"/>
                </a:rPr>
                <a:t>음악행사</a:t>
              </a:r>
              <a:endParaRPr kumimoji="0" lang="ko-KR" altLang="en-US" sz="1600" b="1" i="0" u="none" strike="noStrike" kern="0" cap="none" spc="0" normalizeH="0" baseline="0"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96732" y="6863645"/>
            <a:ext cx="149277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3600" lvl="1" indent="-1044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인력현황</a:t>
            </a:r>
            <a:endParaRPr lang="en-US" altLang="ko-KR" sz="1600" dirty="0" smtClean="0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93600" lvl="1" indent="-1044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ko-KR" altLang="en-US" sz="16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현장사진</a:t>
            </a:r>
            <a:endParaRPr lang="en-US" altLang="ko-KR" sz="1600" dirty="0" smtClean="0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pPr marL="93600" lvl="1" indent="-104400">
              <a:lnSpc>
                <a:spcPct val="2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보유장비현황</a:t>
            </a:r>
            <a:endParaRPr lang="ko-KR" altLang="en-US" sz="1400" dirty="0"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0136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496</ep:Words>
  <ep:PresentationFormat>A4 용지(210x297mm)</ep:PresentationFormat>
  <ep:Paragraphs>90</ep:Paragraphs>
  <ep:Slides>26</ep:Slides>
  <ep:Notes>1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26</vt:i4>
      </vt:variant>
    </vt:vector>
  </ep:HeadingPairs>
  <ep:TitlesOfParts>
    <vt:vector size="27" baseType="lpstr">
      <vt:lpstr>Office 테마</vt:lpstr>
      <vt:lpstr>ONE DREAM SOUND  지명원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  <vt:lpstr>슬라이드 26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2014-05-20T01:23:09.000</dcterms:created>
  <dc:creator>jinwoo</dc:creator>
  <cp:lastModifiedBy>Administrator</cp:lastModifiedBy>
  <dcterms:modified xsi:type="dcterms:W3CDTF">2022-08-05T02:08:54.626</dcterms:modified>
  <cp:revision>185</cp:revision>
  <dc:title>PowerPoint 프레젠테이션</dc:title>
  <cp:version>1000.0000.01</cp:version>
</cp:coreProperties>
</file>