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038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13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941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91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31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66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35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442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586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873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405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262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ikorea.go.kr/pt/main_kr.pt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473693" y="1553592"/>
            <a:ext cx="9386405" cy="3722561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err="1"/>
              <a:t>HiKorea</a:t>
            </a:r>
            <a:r>
              <a:rPr lang="en-US" altLang="zh-CN" b="1" dirty="0"/>
              <a:t>(www.hikorea.go.kr) </a:t>
            </a:r>
            <a:r>
              <a:rPr lang="ko-KR" altLang="en-US" b="1" dirty="0"/>
              <a:t>전자민원으로 </a:t>
            </a:r>
            <a:br>
              <a:rPr lang="en-US" altLang="ko-KR" b="1" dirty="0"/>
            </a:br>
            <a:r>
              <a:rPr lang="ko-KR" altLang="en-US" b="1" dirty="0"/>
              <a:t>비자연장하는 방법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71328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7" y="527539"/>
            <a:ext cx="3932237" cy="1213338"/>
          </a:xfrm>
        </p:spPr>
        <p:txBody>
          <a:bodyPr/>
          <a:lstStyle/>
          <a:p>
            <a:r>
              <a:rPr lang="en-US" altLang="zh-CN" dirty="0"/>
              <a:t>9.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27" r="23465"/>
          <a:stretch/>
        </p:blipFill>
        <p:spPr>
          <a:xfrm>
            <a:off x="4882718" y="0"/>
            <a:ext cx="7310152" cy="6858000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ko-KR" altLang="en-US" dirty="0"/>
              <a:t>녹색 버튼 클릭 후</a:t>
            </a:r>
            <a:r>
              <a:rPr lang="en-US" altLang="ko-KR" dirty="0"/>
              <a:t>, </a:t>
            </a:r>
            <a:r>
              <a:rPr lang="ko-KR" altLang="en-US" dirty="0"/>
              <a:t>다음과 같은 내용이 보임</a:t>
            </a:r>
            <a:endParaRPr lang="en-US" dirty="0"/>
          </a:p>
          <a:p>
            <a:r>
              <a:rPr lang="ko-KR" altLang="en-US" dirty="0"/>
              <a:t>여기에서 개인 정보를 확인 후</a:t>
            </a:r>
            <a:r>
              <a:rPr lang="en-US" altLang="ko-KR" dirty="0"/>
              <a:t>, </a:t>
            </a:r>
            <a:r>
              <a:rPr lang="ko-KR" altLang="en-US" dirty="0"/>
              <a:t>개인 정보를 입력</a:t>
            </a:r>
            <a:r>
              <a:rPr lang="en-US" altLang="ko-KR" dirty="0"/>
              <a:t>, [</a:t>
            </a:r>
            <a:r>
              <a:rPr lang="ko-KR" altLang="en-US" dirty="0" err="1"/>
              <a:t>신청사유</a:t>
            </a:r>
            <a:r>
              <a:rPr lang="en-US" altLang="ko-KR" dirty="0"/>
              <a:t>]</a:t>
            </a:r>
            <a:r>
              <a:rPr lang="ko-KR" altLang="en-US" dirty="0"/>
              <a:t>에 </a:t>
            </a:r>
            <a:r>
              <a:rPr lang="en-US" altLang="ko-KR" dirty="0"/>
              <a:t>‘</a:t>
            </a:r>
            <a:r>
              <a:rPr lang="ko-KR" altLang="en-US" dirty="0"/>
              <a:t>기간연장</a:t>
            </a:r>
            <a:r>
              <a:rPr lang="en-US" altLang="ko-KR" dirty="0"/>
              <a:t>’</a:t>
            </a:r>
            <a:r>
              <a:rPr lang="ko-KR" altLang="en-US" dirty="0"/>
              <a:t>을 입력할 것 </a:t>
            </a:r>
            <a:endParaRPr lang="en-US" dirty="0"/>
          </a:p>
          <a:p>
            <a:endParaRPr lang="en-US" altLang="ko-KR" dirty="0"/>
          </a:p>
          <a:p>
            <a:r>
              <a:rPr lang="ko-KR" altLang="en-US" dirty="0"/>
              <a:t>입력한 후</a:t>
            </a:r>
            <a:r>
              <a:rPr lang="en-US" altLang="ko-KR" dirty="0"/>
              <a:t>, </a:t>
            </a:r>
            <a:r>
              <a:rPr lang="ko-KR" altLang="en-US" dirty="0"/>
              <a:t>요구된 증명서를 스캔하여 업로드 </a:t>
            </a:r>
            <a:r>
              <a:rPr lang="en-US" altLang="ko-KR" dirty="0"/>
              <a:t>. </a:t>
            </a:r>
          </a:p>
          <a:p>
            <a:endParaRPr lang="en-US" altLang="ko-KR" dirty="0"/>
          </a:p>
          <a:p>
            <a:r>
              <a:rPr lang="ko-KR" altLang="en-US" dirty="0"/>
              <a:t>업로드 한 후</a:t>
            </a:r>
            <a:r>
              <a:rPr lang="en-US" altLang="ko-KR" dirty="0"/>
              <a:t>, </a:t>
            </a:r>
            <a:r>
              <a:rPr lang="ko-KR" altLang="en-US" dirty="0"/>
              <a:t>페이지 하단에 있는 녹색 버튼을 클릭하여 확인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 err="1"/>
              <a:t>신청완료</a:t>
            </a:r>
            <a:endParaRPr lang="en-US" altLang="ko-K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213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39788" y="49701"/>
            <a:ext cx="3932237" cy="1600200"/>
          </a:xfrm>
        </p:spPr>
        <p:txBody>
          <a:bodyPr/>
          <a:lstStyle/>
          <a:p>
            <a:r>
              <a:rPr lang="en-US" altLang="zh-CN" dirty="0"/>
              <a:t>1.</a:t>
            </a:r>
            <a:endParaRPr 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dirty="0"/>
              <a:t>Hi Korea </a:t>
            </a:r>
            <a:r>
              <a:rPr lang="ko-KR" altLang="en-US" dirty="0" err="1"/>
              <a:t>사이트접속</a:t>
            </a:r>
            <a:r>
              <a:rPr lang="zh-CN" altLang="en-US" dirty="0"/>
              <a:t>（</a:t>
            </a:r>
            <a:r>
              <a:rPr lang="en-US" dirty="0">
                <a:hlinkClick r:id="rId2"/>
              </a:rPr>
              <a:t>https://www.hikorea.go.kr/pt/main_kr.pt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/>
              <a:t>‘</a:t>
            </a:r>
            <a:r>
              <a:rPr lang="ko-KR" altLang="en-US" dirty="0"/>
              <a:t>회원가입</a:t>
            </a:r>
            <a:r>
              <a:rPr lang="en-US" altLang="ko-KR" dirty="0"/>
              <a:t>’ </a:t>
            </a:r>
            <a:r>
              <a:rPr lang="ko-KR" altLang="en-US" dirty="0"/>
              <a:t>클릭 </a:t>
            </a:r>
            <a:r>
              <a:rPr lang="zh-CN" altLang="en-US" dirty="0"/>
              <a:t>，</a:t>
            </a:r>
            <a:r>
              <a:rPr lang="ko-KR" altLang="en-US" dirty="0"/>
              <a:t>회원가입하기</a:t>
            </a:r>
            <a:r>
              <a:rPr lang="zh-CN" altLang="en-US" dirty="0"/>
              <a:t> </a:t>
            </a:r>
            <a:endParaRPr lang="en-US" altLang="zh-CN" dirty="0"/>
          </a:p>
          <a:p>
            <a:endParaRPr lang="en-US" dirty="0"/>
          </a:p>
          <a:p>
            <a:r>
              <a:rPr lang="zh-CN" altLang="en-US" dirty="0"/>
              <a:t>（</a:t>
            </a:r>
            <a:r>
              <a:rPr lang="ko-KR" altLang="en-US" dirty="0"/>
              <a:t>사이트에서 </a:t>
            </a:r>
            <a:r>
              <a:rPr lang="ko-KR" altLang="en-US" dirty="0" err="1"/>
              <a:t>언어변경</a:t>
            </a:r>
            <a:r>
              <a:rPr lang="en-US" altLang="ko-KR" dirty="0"/>
              <a:t>(</a:t>
            </a:r>
            <a:r>
              <a:rPr lang="ko-KR" altLang="en-US" dirty="0"/>
              <a:t>영어</a:t>
            </a:r>
            <a:r>
              <a:rPr lang="en-US" altLang="ko-KR" dirty="0"/>
              <a:t>,</a:t>
            </a:r>
            <a:r>
              <a:rPr lang="ko-KR" altLang="en-US" dirty="0"/>
              <a:t>중국어</a:t>
            </a:r>
            <a:r>
              <a:rPr lang="en-US" altLang="ko-KR" dirty="0"/>
              <a:t>)</a:t>
            </a:r>
            <a:r>
              <a:rPr lang="ko-KR" altLang="en-US" dirty="0"/>
              <a:t> 가능</a:t>
            </a:r>
            <a:r>
              <a:rPr lang="zh-CN" altLang="en-US" dirty="0"/>
              <a:t>）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 l="21062" r="23087"/>
          <a:stretch/>
        </p:blipFill>
        <p:spPr>
          <a:xfrm>
            <a:off x="4745391" y="280522"/>
            <a:ext cx="7459209" cy="639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300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26377"/>
            <a:ext cx="3932237" cy="1600200"/>
          </a:xfrm>
        </p:spPr>
        <p:txBody>
          <a:bodyPr/>
          <a:lstStyle/>
          <a:p>
            <a:r>
              <a:rPr lang="en-US" altLang="zh-CN" dirty="0"/>
              <a:t>2.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0" r="19394"/>
          <a:stretch/>
        </p:blipFill>
        <p:spPr>
          <a:xfrm>
            <a:off x="4412202" y="-16232"/>
            <a:ext cx="7537142" cy="6890462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ko-KR" altLang="en-US" dirty="0"/>
              <a:t>약관 </a:t>
            </a:r>
            <a:r>
              <a:rPr lang="zh-CN" altLang="en-US" dirty="0"/>
              <a:t>“</a:t>
            </a:r>
            <a:r>
              <a:rPr lang="ko-KR" altLang="en-US" dirty="0"/>
              <a:t>동의합니다 </a:t>
            </a:r>
            <a:r>
              <a:rPr lang="en-US" altLang="ko-KR" dirty="0"/>
              <a:t>“ </a:t>
            </a:r>
            <a:r>
              <a:rPr lang="ko-KR" altLang="en-US" dirty="0"/>
              <a:t>체크</a:t>
            </a:r>
            <a:r>
              <a:rPr lang="zh-CN" altLang="en-US" dirty="0"/>
              <a:t> </a:t>
            </a:r>
            <a:endParaRPr lang="en-US" altLang="zh-CN" dirty="0"/>
          </a:p>
          <a:p>
            <a:endParaRPr lang="en-US" dirty="0"/>
          </a:p>
          <a:p>
            <a:r>
              <a:rPr lang="ko-KR" altLang="en-US" dirty="0"/>
              <a:t>아래쪽 </a:t>
            </a:r>
            <a:r>
              <a:rPr lang="en-US" altLang="ko-KR" dirty="0"/>
              <a:t>‘</a:t>
            </a:r>
            <a:r>
              <a:rPr lang="ko-KR" altLang="en-US" dirty="0"/>
              <a:t>개인 회원</a:t>
            </a:r>
            <a:r>
              <a:rPr lang="en-US" altLang="ko-KR" dirty="0"/>
              <a:t> -</a:t>
            </a:r>
            <a:r>
              <a:rPr lang="zh-CN" altLang="en-US" dirty="0"/>
              <a:t> </a:t>
            </a:r>
            <a:r>
              <a:rPr lang="ko-KR" altLang="en-US" dirty="0"/>
              <a:t>외국인</a:t>
            </a:r>
            <a:r>
              <a:rPr lang="en-US" altLang="ko-KR" dirty="0"/>
              <a:t> ‘ </a:t>
            </a:r>
            <a:r>
              <a:rPr lang="ko-KR" altLang="en-US" dirty="0"/>
              <a:t>선택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zh-CN" dirty="0"/>
              <a:t>‘</a:t>
            </a:r>
            <a:r>
              <a:rPr lang="ko-KR" altLang="en-US" dirty="0"/>
              <a:t>가입하기</a:t>
            </a:r>
            <a:r>
              <a:rPr lang="en-US" altLang="ko-KR" dirty="0"/>
              <a:t>’ </a:t>
            </a:r>
            <a:r>
              <a:rPr lang="ko-KR" altLang="en-US" dirty="0"/>
              <a:t>클릭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51229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95654"/>
            <a:ext cx="3932237" cy="1248508"/>
          </a:xfrm>
        </p:spPr>
        <p:txBody>
          <a:bodyPr/>
          <a:lstStyle/>
          <a:p>
            <a:r>
              <a:rPr lang="en-US" altLang="zh-CN" dirty="0"/>
              <a:t>3.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7" r="22497"/>
          <a:stretch/>
        </p:blipFill>
        <p:spPr>
          <a:xfrm>
            <a:off x="4763147" y="18595"/>
            <a:ext cx="7419976" cy="6848283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ko-KR" altLang="en-US" dirty="0"/>
              <a:t>외국인등록번호</a:t>
            </a:r>
            <a:r>
              <a:rPr lang="en-US" altLang="zh-CN" dirty="0"/>
              <a:t>, </a:t>
            </a:r>
            <a:r>
              <a:rPr lang="ko-KR" altLang="en-US" dirty="0"/>
              <a:t>성명</a:t>
            </a:r>
            <a:r>
              <a:rPr lang="en-US" altLang="zh-CN" dirty="0"/>
              <a:t>(</a:t>
            </a:r>
            <a:r>
              <a:rPr lang="ko-KR" altLang="en-US" dirty="0"/>
              <a:t>외국인등록증과 일치하게</a:t>
            </a:r>
            <a:r>
              <a:rPr lang="en-US" altLang="ko-KR" dirty="0"/>
              <a:t> </a:t>
            </a:r>
            <a:r>
              <a:rPr lang="ko-KR" altLang="en-US" dirty="0"/>
              <a:t>입력</a:t>
            </a:r>
            <a:r>
              <a:rPr lang="en-US" altLang="ko-KR" dirty="0"/>
              <a:t>) </a:t>
            </a:r>
            <a:r>
              <a:rPr lang="ko-KR" altLang="en-US" dirty="0"/>
              <a:t>및 </a:t>
            </a:r>
            <a:r>
              <a:rPr lang="ko-KR" altLang="en-US" dirty="0" err="1"/>
              <a:t>확인번호</a:t>
            </a:r>
            <a:r>
              <a:rPr lang="ko-KR" altLang="en-US" dirty="0"/>
              <a:t> 입력</a:t>
            </a:r>
            <a:r>
              <a:rPr lang="zh-CN" altLang="en-US" dirty="0"/>
              <a:t> </a:t>
            </a:r>
            <a:endParaRPr lang="en-US" altLang="zh-CN" dirty="0"/>
          </a:p>
          <a:p>
            <a:endParaRPr lang="en-US" dirty="0"/>
          </a:p>
          <a:p>
            <a:r>
              <a:rPr lang="zh-CN" altLang="en-US" dirty="0"/>
              <a:t>（</a:t>
            </a:r>
            <a:r>
              <a:rPr lang="ko-KR" altLang="en-US" dirty="0"/>
              <a:t>외국인유학생은 </a:t>
            </a:r>
            <a:r>
              <a:rPr lang="en-US" altLang="ko-KR" dirty="0"/>
              <a:t>‘</a:t>
            </a:r>
            <a:r>
              <a:rPr lang="ko-KR" altLang="en-US" dirty="0" err="1"/>
              <a:t>아이핀</a:t>
            </a:r>
            <a:r>
              <a:rPr lang="ko-KR" altLang="en-US" dirty="0"/>
              <a:t> 인증</a:t>
            </a:r>
            <a:r>
              <a:rPr lang="en-US" altLang="ko-KR" dirty="0"/>
              <a:t>’ </a:t>
            </a:r>
            <a:r>
              <a:rPr lang="ko-KR" altLang="en-US" dirty="0"/>
              <a:t>선택할 </a:t>
            </a:r>
            <a:r>
              <a:rPr lang="ko-KR" altLang="en-US" dirty="0" err="1"/>
              <a:t>필요없음</a:t>
            </a:r>
            <a:r>
              <a:rPr lang="en-US" altLang="ko-KR" dirty="0"/>
              <a:t> </a:t>
            </a:r>
            <a:r>
              <a:rPr lang="zh-CN" altLang="en-US" dirty="0"/>
              <a:t>） </a:t>
            </a:r>
            <a:endParaRPr lang="en-US" altLang="zh-CN" dirty="0"/>
          </a:p>
          <a:p>
            <a:endParaRPr lang="en-US" dirty="0"/>
          </a:p>
          <a:p>
            <a:r>
              <a:rPr lang="en-US" altLang="zh-CN" dirty="0"/>
              <a:t>‘</a:t>
            </a:r>
            <a:r>
              <a:rPr lang="ko-KR" altLang="en-US" dirty="0"/>
              <a:t>확인</a:t>
            </a:r>
            <a:r>
              <a:rPr lang="en-US" altLang="ko-KR" dirty="0"/>
              <a:t>’</a:t>
            </a:r>
            <a:r>
              <a:rPr lang="ko-KR" altLang="en-US" dirty="0"/>
              <a:t>후 다음 페이지 이동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557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143283"/>
            <a:ext cx="3932237" cy="1600200"/>
          </a:xfrm>
        </p:spPr>
        <p:txBody>
          <a:bodyPr/>
          <a:lstStyle/>
          <a:p>
            <a:r>
              <a:rPr lang="en-US" altLang="zh-CN" dirty="0"/>
              <a:t>4.</a:t>
            </a:r>
            <a:endParaRPr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ko-KR" altLang="en-US" dirty="0"/>
              <a:t>회원 </a:t>
            </a:r>
            <a:r>
              <a:rPr lang="en-US" altLang="ko-KR" dirty="0"/>
              <a:t>ID</a:t>
            </a:r>
            <a:r>
              <a:rPr lang="ko-KR" altLang="en-US" dirty="0"/>
              <a:t>를 입력 </a:t>
            </a:r>
            <a:r>
              <a:rPr lang="en-US" altLang="ko-KR" dirty="0"/>
              <a:t>, ‘</a:t>
            </a:r>
            <a:r>
              <a:rPr lang="ko-KR" altLang="en-US" dirty="0" err="1"/>
              <a:t>중복확인</a:t>
            </a:r>
            <a:r>
              <a:rPr lang="en-US" altLang="ko-KR" dirty="0"/>
              <a:t>’</a:t>
            </a:r>
            <a:r>
              <a:rPr lang="ko-KR" altLang="en-US" dirty="0"/>
              <a:t> 클릭</a:t>
            </a:r>
            <a:r>
              <a:rPr lang="zh-CN" altLang="en-US" dirty="0"/>
              <a:t> </a:t>
            </a:r>
            <a:endParaRPr lang="en-US" altLang="zh-CN" dirty="0"/>
          </a:p>
          <a:p>
            <a:endParaRPr lang="en-US" dirty="0"/>
          </a:p>
          <a:p>
            <a:r>
              <a:rPr lang="ko-KR" altLang="en-US" dirty="0"/>
              <a:t>비밀 번호 입력 </a:t>
            </a:r>
            <a:r>
              <a:rPr lang="en-US" altLang="ko-KR" dirty="0"/>
              <a:t>(</a:t>
            </a:r>
            <a:r>
              <a:rPr lang="ko-KR" altLang="en-US" dirty="0"/>
              <a:t>영문과 숫자를 포함한 </a:t>
            </a:r>
            <a:r>
              <a:rPr lang="en-US" altLang="ko-KR" dirty="0"/>
              <a:t>10</a:t>
            </a:r>
            <a:r>
              <a:rPr lang="ko-KR" altLang="en-US" dirty="0"/>
              <a:t>자리 비밀번호</a:t>
            </a:r>
            <a:r>
              <a:rPr lang="en-US" altLang="ko-KR" dirty="0"/>
              <a:t>)</a:t>
            </a:r>
            <a:endParaRPr lang="en-US" altLang="zh-CN" dirty="0"/>
          </a:p>
          <a:p>
            <a:endParaRPr lang="en-US" dirty="0"/>
          </a:p>
          <a:p>
            <a:r>
              <a:rPr lang="ko-KR" altLang="en-US" dirty="0"/>
              <a:t>입력한 정보의 정확 여부를 확인 후 메일과 연락처를 입력</a:t>
            </a:r>
            <a:endParaRPr lang="en-US" altLang="zh-CN" dirty="0"/>
          </a:p>
          <a:p>
            <a:endParaRPr lang="en-US" altLang="zh-CN" dirty="0"/>
          </a:p>
          <a:p>
            <a:r>
              <a:rPr lang="ko-KR" altLang="en-US" dirty="0"/>
              <a:t>아래에 있는 녹색 버튼을 클릭하여 다음 절차로 이동</a:t>
            </a:r>
            <a:endParaRPr lang="en-US" dirty="0"/>
          </a:p>
        </p:txBody>
      </p:sp>
      <p:pic>
        <p:nvPicPr>
          <p:cNvPr id="7" name="내용 개체 틀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04" r="22867"/>
          <a:stretch/>
        </p:blipFill>
        <p:spPr>
          <a:xfrm>
            <a:off x="4714453" y="0"/>
            <a:ext cx="7463578" cy="6857999"/>
          </a:xfrm>
        </p:spPr>
      </p:pic>
    </p:spTree>
    <p:extLst>
      <p:ext uri="{BB962C8B-B14F-4D97-AF65-F5344CB8AC3E}">
        <p14:creationId xmlns:p14="http://schemas.microsoft.com/office/powerpoint/2010/main" val="2269915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325" y="2871504"/>
            <a:ext cx="7956416" cy="3986496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256042"/>
            <a:ext cx="3932237" cy="3811588"/>
          </a:xfrm>
        </p:spPr>
        <p:txBody>
          <a:bodyPr/>
          <a:lstStyle/>
          <a:p>
            <a:r>
              <a:rPr lang="ko-KR" altLang="en-US" dirty="0"/>
              <a:t>회원 가입 후</a:t>
            </a:r>
            <a:r>
              <a:rPr lang="en-US" altLang="ko-KR" dirty="0"/>
              <a:t>, </a:t>
            </a:r>
            <a:r>
              <a:rPr lang="ko-KR" altLang="en-US" dirty="0"/>
              <a:t>페이지 상단에 있는 </a:t>
            </a:r>
            <a:r>
              <a:rPr lang="en-US" altLang="ko-KR" dirty="0"/>
              <a:t>[</a:t>
            </a:r>
            <a:r>
              <a:rPr lang="ko-KR" altLang="en-US" dirty="0"/>
              <a:t>로그인</a:t>
            </a:r>
            <a:r>
              <a:rPr lang="en-US" altLang="ko-KR" dirty="0"/>
              <a:t>]</a:t>
            </a:r>
            <a:r>
              <a:rPr lang="ko-KR" altLang="en-US" dirty="0"/>
              <a:t>을 클릭하여 로그인</a:t>
            </a:r>
            <a:endParaRPr lang="en-US" altLang="ko-KR" dirty="0"/>
          </a:p>
          <a:p>
            <a:endParaRPr lang="en-US" dirty="0"/>
          </a:p>
          <a:p>
            <a:r>
              <a:rPr lang="ko-KR" altLang="en-US" dirty="0"/>
              <a:t>로그인 후</a:t>
            </a:r>
            <a:r>
              <a:rPr lang="en-US" altLang="ko-KR" dirty="0"/>
              <a:t>, </a:t>
            </a:r>
            <a:r>
              <a:rPr lang="ko-KR" altLang="en-US" dirty="0"/>
              <a:t>메인 페이지에 있는 </a:t>
            </a:r>
            <a:r>
              <a:rPr lang="en-US" altLang="ko-KR" dirty="0"/>
              <a:t>[</a:t>
            </a:r>
            <a:r>
              <a:rPr lang="ko-KR" altLang="en-US" dirty="0"/>
              <a:t>전자민원</a:t>
            </a:r>
            <a:r>
              <a:rPr lang="en-US" altLang="ko-KR" dirty="0"/>
              <a:t>]</a:t>
            </a:r>
            <a:r>
              <a:rPr lang="ko-KR" altLang="en-US" dirty="0"/>
              <a:t>을 클릭하여 신청</a:t>
            </a:r>
            <a:endParaRPr 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325" y="174736"/>
            <a:ext cx="8028731" cy="259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60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4" r="22350"/>
          <a:stretch/>
        </p:blipFill>
        <p:spPr>
          <a:xfrm>
            <a:off x="4603860" y="0"/>
            <a:ext cx="7588140" cy="6871927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277208"/>
            <a:ext cx="3932237" cy="3811588"/>
          </a:xfrm>
        </p:spPr>
        <p:txBody>
          <a:bodyPr/>
          <a:lstStyle/>
          <a:p>
            <a:r>
              <a:rPr lang="en-US" dirty="0"/>
              <a:t>[</a:t>
            </a:r>
            <a:r>
              <a:rPr lang="ko-KR" altLang="en-US" dirty="0"/>
              <a:t>전자민원</a:t>
            </a:r>
            <a:r>
              <a:rPr lang="en-US" altLang="ko-KR" dirty="0"/>
              <a:t>]</a:t>
            </a:r>
            <a:r>
              <a:rPr lang="ko-KR" altLang="en-US" dirty="0"/>
              <a:t>을 클릭한 후</a:t>
            </a:r>
            <a:r>
              <a:rPr lang="en-US" altLang="ko-KR" dirty="0"/>
              <a:t>, </a:t>
            </a:r>
            <a:r>
              <a:rPr lang="ko-KR" altLang="en-US" dirty="0"/>
              <a:t>본 페이지로 이동</a:t>
            </a:r>
            <a:endParaRPr lang="en-US" dirty="0"/>
          </a:p>
          <a:p>
            <a:endParaRPr lang="en-US" dirty="0"/>
          </a:p>
          <a:p>
            <a:r>
              <a:rPr lang="en-US" dirty="0"/>
              <a:t>[</a:t>
            </a:r>
            <a:r>
              <a:rPr lang="ko-KR" altLang="en-US" dirty="0"/>
              <a:t>등록 외국인의 체류기간연장허가</a:t>
            </a:r>
            <a:r>
              <a:rPr lang="en-US" altLang="ko-KR" dirty="0"/>
              <a:t>] </a:t>
            </a:r>
            <a:r>
              <a:rPr lang="ko-KR" altLang="en-US" dirty="0"/>
              <a:t>좌측의 흰색 아이콘을 클릭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07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534621"/>
            <a:ext cx="3932237" cy="905608"/>
          </a:xfrm>
        </p:spPr>
        <p:txBody>
          <a:bodyPr/>
          <a:lstStyle/>
          <a:p>
            <a:r>
              <a:rPr lang="en-US" altLang="zh-CN" dirty="0"/>
              <a:t>7.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601" y="1"/>
            <a:ext cx="7607329" cy="3811588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아이콘 클릭 후</a:t>
            </a:r>
            <a:r>
              <a:rPr lang="en-US" altLang="ko-KR" dirty="0"/>
              <a:t>, </a:t>
            </a:r>
            <a:r>
              <a:rPr lang="ko-KR" altLang="en-US" dirty="0"/>
              <a:t>다음과 같은 내용이 보임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약관을 읽어본 후 </a:t>
            </a:r>
            <a:r>
              <a:rPr lang="zh-CN" altLang="en-US" dirty="0"/>
              <a:t> </a:t>
            </a:r>
            <a:r>
              <a:rPr lang="en-US" altLang="zh-CN" dirty="0"/>
              <a:t>[</a:t>
            </a:r>
            <a:r>
              <a:rPr lang="ko-KR" altLang="en-US" dirty="0"/>
              <a:t>행정정보등이용에 동의합니다 </a:t>
            </a:r>
            <a:r>
              <a:rPr lang="en-US" altLang="zh-CN" dirty="0"/>
              <a:t>] </a:t>
            </a:r>
            <a:r>
              <a:rPr lang="ko-KR" altLang="en-US" dirty="0"/>
              <a:t>를 체크</a:t>
            </a:r>
            <a:endParaRPr lang="en-US" altLang="zh-CN" dirty="0"/>
          </a:p>
          <a:p>
            <a:endParaRPr lang="en-US" dirty="0"/>
          </a:p>
          <a:p>
            <a:r>
              <a:rPr lang="en-US" altLang="zh-CN" dirty="0"/>
              <a:t>[</a:t>
            </a:r>
            <a:r>
              <a:rPr lang="ko-KR" altLang="en-US" dirty="0"/>
              <a:t>본인민원신청 </a:t>
            </a:r>
            <a:r>
              <a:rPr lang="en-US" altLang="zh-CN" dirty="0"/>
              <a:t>]</a:t>
            </a:r>
            <a:r>
              <a:rPr lang="ko-KR" altLang="en-US" dirty="0"/>
              <a:t>을 선택</a:t>
            </a:r>
            <a:r>
              <a:rPr lang="en-US" altLang="zh-CN" dirty="0"/>
              <a:t>  (</a:t>
            </a:r>
            <a:r>
              <a:rPr lang="ko-KR" altLang="en-US" dirty="0"/>
              <a:t>대신 신청하는 경우</a:t>
            </a:r>
            <a:r>
              <a:rPr lang="zh-CN" altLang="en-US" dirty="0"/>
              <a:t>， </a:t>
            </a:r>
            <a:r>
              <a:rPr lang="en-US" altLang="zh-CN" dirty="0"/>
              <a:t>[</a:t>
            </a:r>
            <a:r>
              <a:rPr lang="ko-KR" altLang="en-US" dirty="0"/>
              <a:t>타인민원신청</a:t>
            </a:r>
            <a:r>
              <a:rPr lang="en-US" altLang="zh-CN" dirty="0"/>
              <a:t>]</a:t>
            </a:r>
            <a:r>
              <a:rPr lang="ko-KR" altLang="en-US" dirty="0"/>
              <a:t>을 선택</a:t>
            </a:r>
            <a:r>
              <a:rPr lang="en-US" altLang="zh-CN" dirty="0"/>
              <a:t>)</a:t>
            </a:r>
          </a:p>
          <a:p>
            <a:endParaRPr lang="en-US" dirty="0"/>
          </a:p>
          <a:p>
            <a:r>
              <a:rPr lang="zh-CN" altLang="en-US" dirty="0"/>
              <a:t> </a:t>
            </a:r>
            <a:r>
              <a:rPr lang="en-US" altLang="zh-CN" dirty="0"/>
              <a:t>[</a:t>
            </a:r>
            <a:r>
              <a:rPr lang="ko-KR" altLang="en-US" dirty="0"/>
              <a:t>보안프로그램 </a:t>
            </a:r>
            <a:r>
              <a:rPr lang="ko-KR" altLang="en-US" dirty="0" err="1"/>
              <a:t>설치안내</a:t>
            </a:r>
            <a:r>
              <a:rPr lang="en-US" altLang="ko-KR" dirty="0"/>
              <a:t>]</a:t>
            </a:r>
            <a:r>
              <a:rPr lang="ko-KR" altLang="en-US" dirty="0"/>
              <a:t>을 클릭하여 보안 프로그램 설치 여부를 확인</a:t>
            </a:r>
            <a:r>
              <a:rPr lang="zh-CN" altLang="en-US" dirty="0"/>
              <a:t>，</a:t>
            </a:r>
            <a:r>
              <a:rPr lang="ko-KR" altLang="en-US" dirty="0"/>
              <a:t>설치 하지 않은 경우</a:t>
            </a:r>
            <a:r>
              <a:rPr lang="en-US" altLang="ko-KR" dirty="0"/>
              <a:t>, </a:t>
            </a:r>
            <a:r>
              <a:rPr lang="ko-KR" altLang="en-US" dirty="0"/>
              <a:t>안내에 기제 된 내용에 따라 프로그램을 설치 </a:t>
            </a:r>
            <a:endParaRPr 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47" y="2642956"/>
            <a:ext cx="5540850" cy="373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886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7" r="23140"/>
          <a:stretch/>
        </p:blipFill>
        <p:spPr>
          <a:xfrm>
            <a:off x="4598632" y="-12011"/>
            <a:ext cx="7341833" cy="6880716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839916"/>
            <a:ext cx="2982403" cy="1987061"/>
          </a:xfrm>
        </p:spPr>
        <p:txBody>
          <a:bodyPr/>
          <a:lstStyle/>
          <a:p>
            <a:r>
              <a:rPr lang="ko-KR" altLang="en-US" dirty="0"/>
              <a:t>프로그램 설치 후</a:t>
            </a:r>
            <a:r>
              <a:rPr lang="en-US" altLang="ko-KR" dirty="0"/>
              <a:t>, [</a:t>
            </a:r>
            <a:r>
              <a:rPr lang="ko-KR" altLang="en-US" dirty="0"/>
              <a:t>신청하기</a:t>
            </a:r>
            <a:r>
              <a:rPr lang="en-US" altLang="ko-KR" dirty="0"/>
              <a:t>]</a:t>
            </a:r>
            <a:r>
              <a:rPr lang="ko-KR" altLang="en-US" dirty="0"/>
              <a:t>를 클릭</a:t>
            </a:r>
            <a:r>
              <a:rPr lang="en-US" altLang="ko-KR" dirty="0"/>
              <a:t>(</a:t>
            </a:r>
            <a:r>
              <a:rPr lang="ko-KR" altLang="en-US" dirty="0"/>
              <a:t>녹색 버튼</a:t>
            </a:r>
            <a:r>
              <a:rPr lang="en-US" altLang="ko-KR" dirty="0"/>
              <a:t>) </a:t>
            </a:r>
            <a:r>
              <a:rPr lang="ko-KR" altLang="en-US" dirty="0"/>
              <a:t>하여 다음 절차로 이동</a:t>
            </a: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6666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320</Words>
  <Application>Microsoft Office PowerPoint</Application>
  <PresentationFormat>와이드스크린</PresentationFormat>
  <Paragraphs>52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맑은 고딕</vt:lpstr>
      <vt:lpstr>Arial</vt:lpstr>
      <vt:lpstr>Calibri</vt:lpstr>
      <vt:lpstr>Calibri Light</vt:lpstr>
      <vt:lpstr>Office 테마</vt:lpstr>
      <vt:lpstr>HiKorea(www.hikorea.go.kr) 전자민원으로  비자연장하는 방법</vt:lpstr>
      <vt:lpstr>1.</vt:lpstr>
      <vt:lpstr>2.</vt:lpstr>
      <vt:lpstr>3.</vt:lpstr>
      <vt:lpstr>4.</vt:lpstr>
      <vt:lpstr>5.</vt:lpstr>
      <vt:lpstr>6.</vt:lpstr>
      <vt:lpstr>7.</vt:lpstr>
      <vt:lpstr>8.</vt:lpstr>
      <vt:lpstr>9.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如何在线上延签</dc:title>
  <dc:creator>Windows 사용자</dc:creator>
  <cp:lastModifiedBy>kw</cp:lastModifiedBy>
  <cp:revision>18</cp:revision>
  <dcterms:created xsi:type="dcterms:W3CDTF">2020-03-16T07:12:03Z</dcterms:created>
  <dcterms:modified xsi:type="dcterms:W3CDTF">2020-09-07T10:04:13Z</dcterms:modified>
</cp:coreProperties>
</file>