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3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1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4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9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31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6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4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86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7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0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55BF-9B7D-4054-A490-94D4CDDDE529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6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ikorea.go.kr/pt/main_kr.pt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43807" y="1447679"/>
            <a:ext cx="9144000" cy="2387600"/>
          </a:xfrm>
        </p:spPr>
        <p:txBody>
          <a:bodyPr/>
          <a:lstStyle/>
          <a:p>
            <a:r>
              <a:rPr lang="zh-CN" altLang="en-US" b="1" dirty="0"/>
              <a:t>如何在线上延签</a:t>
            </a:r>
            <a:r>
              <a:rPr lang="en-US" altLang="zh-CN" b="1" dirty="0" err="1"/>
              <a:t>HiKorea</a:t>
            </a:r>
            <a:r>
              <a:rPr lang="en-US" altLang="zh-CN" b="1" dirty="0"/>
              <a:t>(www.hikorea.go.kr)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7132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7" y="527539"/>
            <a:ext cx="3932237" cy="1213338"/>
          </a:xfrm>
        </p:spPr>
        <p:txBody>
          <a:bodyPr/>
          <a:lstStyle/>
          <a:p>
            <a:r>
              <a:rPr lang="zh-CN" altLang="en-US" dirty="0"/>
              <a:t>第九步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7" r="22949"/>
          <a:stretch/>
        </p:blipFill>
        <p:spPr>
          <a:xfrm>
            <a:off x="4518734" y="0"/>
            <a:ext cx="7677780" cy="6858001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点击上述的绿色按钮后，将会看到此内容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在这一界面，确认个人信息后，在相应的空白处填写个人信息，并在申请事由</a:t>
            </a:r>
            <a:r>
              <a:rPr lang="en-US" altLang="zh-CN" dirty="0"/>
              <a:t>【</a:t>
            </a:r>
            <a:r>
              <a:rPr lang="ko-KR" altLang="en-US" dirty="0" err="1"/>
              <a:t>신청사유</a:t>
            </a:r>
            <a:r>
              <a:rPr lang="en-US" altLang="zh-CN" dirty="0"/>
              <a:t>】</a:t>
            </a:r>
            <a:r>
              <a:rPr lang="zh-CN" altLang="en-US" dirty="0"/>
              <a:t>一栏，填写 </a:t>
            </a:r>
            <a:r>
              <a:rPr lang="ko-KR" altLang="en-US" dirty="0"/>
              <a:t>등록증 기간연장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zh-CN" altLang="en-US" dirty="0"/>
              <a:t>然后，上传相应文件的扫描件。上传完成后，滑动至下方，点击确认（绿色按钮）</a:t>
            </a:r>
            <a:r>
              <a:rPr lang="ko-KR" alt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1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39788" y="49701"/>
            <a:ext cx="3932237" cy="1600200"/>
          </a:xfrm>
        </p:spPr>
        <p:txBody>
          <a:bodyPr/>
          <a:lstStyle/>
          <a:p>
            <a:r>
              <a:rPr lang="zh-CN" altLang="en-US" dirty="0"/>
              <a:t>第一步</a:t>
            </a:r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首先，登录</a:t>
            </a:r>
            <a:r>
              <a:rPr lang="en-US" altLang="zh-CN" dirty="0"/>
              <a:t>Hi Korea</a:t>
            </a:r>
            <a:r>
              <a:rPr lang="zh-CN" altLang="en-US" dirty="0"/>
              <a:t>官网（</a:t>
            </a:r>
            <a:r>
              <a:rPr lang="en-US" dirty="0">
                <a:hlinkClick r:id="rId2"/>
              </a:rPr>
              <a:t>https://www.hikorea.go.kr/pt/main_kr.pt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点击上方的 </a:t>
            </a:r>
            <a:r>
              <a:rPr lang="ko-KR" altLang="en-US" dirty="0"/>
              <a:t>회원가입 </a:t>
            </a:r>
            <a:r>
              <a:rPr lang="zh-CN" altLang="en-US" dirty="0"/>
              <a:t>，进行会员注册。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（如不习惯使用韩语界面的同学，可在右侧的语言栏选择中文）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20509" r="20290"/>
          <a:stretch/>
        </p:blipFill>
        <p:spPr>
          <a:xfrm>
            <a:off x="4669974" y="499064"/>
            <a:ext cx="7522026" cy="608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0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26377"/>
            <a:ext cx="3932237" cy="1600200"/>
          </a:xfrm>
        </p:spPr>
        <p:txBody>
          <a:bodyPr/>
          <a:lstStyle/>
          <a:p>
            <a:r>
              <a:rPr lang="zh-CN" altLang="en-US" dirty="0"/>
              <a:t>第二步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3" r="22780"/>
          <a:stretch/>
        </p:blipFill>
        <p:spPr>
          <a:xfrm>
            <a:off x="5220071" y="-10581"/>
            <a:ext cx="6874432" cy="6868581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简单阅读三种用户条款后，选择“</a:t>
            </a:r>
            <a:r>
              <a:rPr lang="ko-KR" altLang="en-US" dirty="0"/>
              <a:t>동의합니다 </a:t>
            </a:r>
            <a:r>
              <a:rPr lang="en-US" altLang="ko-KR" dirty="0"/>
              <a:t>“</a:t>
            </a:r>
            <a:r>
              <a:rPr lang="zh-CN" altLang="en-US" dirty="0"/>
              <a:t>。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并在下方的</a:t>
            </a:r>
            <a:r>
              <a:rPr lang="ko-KR" altLang="en-US" dirty="0"/>
              <a:t>개인 회원</a:t>
            </a:r>
            <a:r>
              <a:rPr lang="zh-CN" altLang="en-US" dirty="0"/>
              <a:t>一栏，选择</a:t>
            </a:r>
            <a:r>
              <a:rPr lang="ko-KR" altLang="en-US" dirty="0"/>
              <a:t>외국인</a:t>
            </a:r>
            <a:r>
              <a:rPr lang="en-US" altLang="ko-KR" dirty="0"/>
              <a:t> </a:t>
            </a:r>
          </a:p>
          <a:p>
            <a:endParaRPr lang="en-US" altLang="ko-KR" dirty="0"/>
          </a:p>
          <a:p>
            <a:r>
              <a:rPr lang="zh-CN" altLang="en-US" dirty="0"/>
              <a:t>然后点击 </a:t>
            </a:r>
            <a:r>
              <a:rPr lang="ko-KR" altLang="en-US" dirty="0"/>
              <a:t>가입하기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229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95654"/>
            <a:ext cx="3932237" cy="1248508"/>
          </a:xfrm>
        </p:spPr>
        <p:txBody>
          <a:bodyPr/>
          <a:lstStyle/>
          <a:p>
            <a:r>
              <a:rPr lang="zh-CN" altLang="en-US" dirty="0"/>
              <a:t>第三步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6" r="21368"/>
          <a:stretch/>
        </p:blipFill>
        <p:spPr>
          <a:xfrm>
            <a:off x="4747650" y="153422"/>
            <a:ext cx="7444350" cy="6551155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在相应的空白处，输入外国人登陆证号码、姓名（与登陆证上一致）以及认证号码。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（外国留学生无需进行</a:t>
            </a:r>
            <a:r>
              <a:rPr lang="ko-KR" altLang="en-US" dirty="0"/>
              <a:t> </a:t>
            </a:r>
            <a:r>
              <a:rPr lang="ko-KR" altLang="en-US" dirty="0" err="1"/>
              <a:t>아이핀</a:t>
            </a:r>
            <a:r>
              <a:rPr lang="ko-KR" altLang="en-US" dirty="0"/>
              <a:t> 인증</a:t>
            </a:r>
            <a:r>
              <a:rPr lang="en-US" altLang="ko-KR" dirty="0"/>
              <a:t>, </a:t>
            </a:r>
            <a:r>
              <a:rPr lang="zh-CN" altLang="en-US" dirty="0"/>
              <a:t>不要点击这一选项）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然后点击</a:t>
            </a:r>
            <a:r>
              <a:rPr lang="ko-KR" altLang="en-US" dirty="0"/>
              <a:t>확인 </a:t>
            </a:r>
            <a:r>
              <a:rPr lang="zh-CN" altLang="en-US" dirty="0"/>
              <a:t>，进入下一步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5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143283"/>
            <a:ext cx="3932237" cy="1600200"/>
          </a:xfrm>
        </p:spPr>
        <p:txBody>
          <a:bodyPr/>
          <a:lstStyle/>
          <a:p>
            <a:r>
              <a:rPr lang="zh-CN" altLang="en-US" dirty="0"/>
              <a:t>第四步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在相应的空白处输入会员</a:t>
            </a:r>
            <a:r>
              <a:rPr lang="en-US" altLang="zh-CN" dirty="0"/>
              <a:t>ID</a:t>
            </a:r>
            <a:r>
              <a:rPr lang="zh-CN" altLang="en-US" dirty="0"/>
              <a:t>，并点击</a:t>
            </a:r>
            <a:r>
              <a:rPr lang="ko-KR" altLang="en-US" dirty="0" err="1"/>
              <a:t>중복확인</a:t>
            </a:r>
            <a:r>
              <a:rPr lang="en-US" altLang="ko-KR" dirty="0"/>
              <a:t>,</a:t>
            </a:r>
            <a:r>
              <a:rPr lang="zh-CN" altLang="en-US" dirty="0"/>
              <a:t>确认账号</a:t>
            </a:r>
            <a:r>
              <a:rPr lang="en-US" altLang="zh-CN" dirty="0"/>
              <a:t>ID</a:t>
            </a:r>
            <a:r>
              <a:rPr lang="zh-CN" altLang="en-US" dirty="0"/>
              <a:t>没有被其他人注册。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输入密码（英文</a:t>
            </a:r>
            <a:r>
              <a:rPr lang="en-US" altLang="zh-CN" dirty="0"/>
              <a:t>+</a:t>
            </a:r>
            <a:r>
              <a:rPr lang="zh-CN" altLang="en-US" dirty="0"/>
              <a:t>数字组合的十位密码）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确认基本信息信息后，输入邮箱以及手机号。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并点击下方的绿色按钮，进入下一步</a:t>
            </a:r>
            <a:endParaRPr lang="en-US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2" r="22326"/>
          <a:stretch/>
        </p:blipFill>
        <p:spPr>
          <a:xfrm>
            <a:off x="4696287" y="0"/>
            <a:ext cx="7502525" cy="6858000"/>
          </a:xfrm>
        </p:spPr>
      </p:pic>
    </p:spTree>
    <p:extLst>
      <p:ext uri="{BB962C8B-B14F-4D97-AF65-F5344CB8AC3E}">
        <p14:creationId xmlns:p14="http://schemas.microsoft.com/office/powerpoint/2010/main" val="226991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第五步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03" y="2757415"/>
            <a:ext cx="7607327" cy="3811588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56042"/>
            <a:ext cx="3932237" cy="3811588"/>
          </a:xfrm>
        </p:spPr>
        <p:txBody>
          <a:bodyPr/>
          <a:lstStyle/>
          <a:p>
            <a:r>
              <a:rPr lang="zh-CN" altLang="en-US" dirty="0"/>
              <a:t>完成注册后，首先点击 </a:t>
            </a:r>
            <a:r>
              <a:rPr lang="en-US" altLang="zh-CN" dirty="0"/>
              <a:t>[</a:t>
            </a:r>
            <a:r>
              <a:rPr lang="ko-KR" altLang="en-US" dirty="0"/>
              <a:t>로그인</a:t>
            </a:r>
            <a:r>
              <a:rPr lang="en-US" altLang="ko-KR" dirty="0"/>
              <a:t>]</a:t>
            </a:r>
            <a:r>
              <a:rPr lang="zh-CN" altLang="en-US" dirty="0"/>
              <a:t>进行登录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其次，在主页点击</a:t>
            </a:r>
            <a:r>
              <a:rPr lang="en-US" altLang="zh-CN" dirty="0"/>
              <a:t>[</a:t>
            </a:r>
            <a:r>
              <a:rPr lang="ko-KR" altLang="en-US" dirty="0"/>
              <a:t>전자민원</a:t>
            </a:r>
            <a:r>
              <a:rPr lang="en-US" altLang="ko-KR" dirty="0"/>
              <a:t>]</a:t>
            </a:r>
            <a:r>
              <a:rPr lang="zh-CN" altLang="en-US" dirty="0"/>
              <a:t>，开始网上申请</a:t>
            </a:r>
            <a:r>
              <a:rPr lang="ko-KR" altLang="en-US" dirty="0"/>
              <a:t> 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15" y="124286"/>
            <a:ext cx="7634730" cy="24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60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第六步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3" r="21764"/>
          <a:stretch/>
        </p:blipFill>
        <p:spPr>
          <a:xfrm>
            <a:off x="4483223" y="12288"/>
            <a:ext cx="7687313" cy="6845712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77208"/>
            <a:ext cx="3932237" cy="3811588"/>
          </a:xfrm>
        </p:spPr>
        <p:txBody>
          <a:bodyPr/>
          <a:lstStyle/>
          <a:p>
            <a:r>
              <a:rPr lang="zh-CN" altLang="en-US" dirty="0"/>
              <a:t>点击</a:t>
            </a:r>
            <a:r>
              <a:rPr lang="en-US" altLang="zh-CN" dirty="0"/>
              <a:t>[</a:t>
            </a:r>
            <a:r>
              <a:rPr lang="ko-KR" altLang="en-US" dirty="0"/>
              <a:t>전자민원</a:t>
            </a:r>
            <a:r>
              <a:rPr lang="en-US" altLang="zh-CN" dirty="0"/>
              <a:t>]</a:t>
            </a:r>
            <a:r>
              <a:rPr lang="zh-CN" altLang="en-US" dirty="0"/>
              <a:t>后，进入至此页面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点击</a:t>
            </a:r>
            <a:r>
              <a:rPr lang="en-US" altLang="zh-CN" dirty="0"/>
              <a:t>[</a:t>
            </a:r>
            <a:r>
              <a:rPr lang="ko-KR" altLang="en-US" dirty="0"/>
              <a:t>등록외국인의 체류기간연장허가</a:t>
            </a:r>
            <a:r>
              <a:rPr lang="en-US" altLang="zh-CN" dirty="0"/>
              <a:t>]</a:t>
            </a:r>
            <a:r>
              <a:rPr lang="zh-CN" altLang="en-US" dirty="0"/>
              <a:t>一栏，旁边的白色图标</a:t>
            </a:r>
            <a:endParaRPr lang="en-US" altLang="zh-CN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07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534621"/>
            <a:ext cx="3932237" cy="905608"/>
          </a:xfrm>
        </p:spPr>
        <p:txBody>
          <a:bodyPr/>
          <a:lstStyle/>
          <a:p>
            <a:r>
              <a:rPr lang="zh-CN" altLang="en-US" dirty="0"/>
              <a:t>第七步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433" y="312942"/>
            <a:ext cx="7012061" cy="3513334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点击图标后，将看到此内容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略读条款和要求后，勾选 </a:t>
            </a:r>
            <a:r>
              <a:rPr lang="en-US" altLang="zh-CN" dirty="0"/>
              <a:t>[</a:t>
            </a:r>
            <a:r>
              <a:rPr lang="ko-KR" altLang="en-US" dirty="0"/>
              <a:t>행정정보등이용에 동의합니다 </a:t>
            </a:r>
            <a:r>
              <a:rPr lang="en-US" altLang="zh-CN" dirty="0"/>
              <a:t>] </a:t>
            </a:r>
          </a:p>
          <a:p>
            <a:endParaRPr lang="en-US" dirty="0"/>
          </a:p>
          <a:p>
            <a:r>
              <a:rPr lang="zh-CN" altLang="en-US" dirty="0"/>
              <a:t>点击选择</a:t>
            </a:r>
            <a:r>
              <a:rPr lang="en-US" altLang="zh-CN" dirty="0"/>
              <a:t>[</a:t>
            </a:r>
            <a:r>
              <a:rPr lang="ko-KR" altLang="en-US" dirty="0"/>
              <a:t>본인민원신청 </a:t>
            </a:r>
            <a:r>
              <a:rPr lang="en-US" altLang="zh-CN" dirty="0"/>
              <a:t>]  (</a:t>
            </a:r>
            <a:r>
              <a:rPr lang="zh-CN" altLang="en-US" dirty="0"/>
              <a:t>如代为申请，则勾选 </a:t>
            </a:r>
            <a:r>
              <a:rPr lang="en-US" altLang="zh-CN" dirty="0"/>
              <a:t>[</a:t>
            </a:r>
            <a:r>
              <a:rPr lang="ko-KR" altLang="en-US" dirty="0"/>
              <a:t>타인민원신청</a:t>
            </a:r>
            <a:r>
              <a:rPr lang="en-US" altLang="zh-CN" dirty="0"/>
              <a:t>])</a:t>
            </a:r>
          </a:p>
          <a:p>
            <a:endParaRPr lang="en-US" dirty="0"/>
          </a:p>
          <a:p>
            <a:r>
              <a:rPr lang="zh-CN" altLang="en-US" dirty="0"/>
              <a:t>点击 </a:t>
            </a:r>
            <a:r>
              <a:rPr lang="en-US" altLang="zh-CN" dirty="0"/>
              <a:t>[</a:t>
            </a:r>
            <a:r>
              <a:rPr lang="ko-KR" altLang="en-US" dirty="0"/>
              <a:t>보안프로그램 </a:t>
            </a:r>
            <a:r>
              <a:rPr lang="ko-KR" altLang="en-US" dirty="0" err="1"/>
              <a:t>설치안내</a:t>
            </a:r>
            <a:r>
              <a:rPr lang="en-US" altLang="ko-KR" dirty="0"/>
              <a:t>],</a:t>
            </a:r>
            <a:r>
              <a:rPr lang="zh-CN" altLang="en-US" dirty="0"/>
              <a:t>并确认是否安装安全插件，若没有，则根据指示进行安装。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03" y="2429891"/>
            <a:ext cx="5660209" cy="38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第八步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7" r="22568"/>
          <a:stretch/>
        </p:blipFill>
        <p:spPr>
          <a:xfrm>
            <a:off x="4660777" y="36292"/>
            <a:ext cx="7509333" cy="6821708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839916"/>
            <a:ext cx="3732212" cy="1987061"/>
          </a:xfrm>
        </p:spPr>
        <p:txBody>
          <a:bodyPr/>
          <a:lstStyle/>
          <a:p>
            <a:r>
              <a:rPr lang="zh-CN" altLang="en-US" dirty="0"/>
              <a:t>插件安装完成后，点击</a:t>
            </a:r>
            <a:r>
              <a:rPr lang="en-US" altLang="zh-CN" dirty="0"/>
              <a:t>[</a:t>
            </a:r>
            <a:r>
              <a:rPr lang="ko-KR" altLang="en-US" dirty="0"/>
              <a:t>신청하기</a:t>
            </a:r>
            <a:r>
              <a:rPr lang="en-US" altLang="zh-CN" dirty="0"/>
              <a:t>]</a:t>
            </a:r>
          </a:p>
          <a:p>
            <a:r>
              <a:rPr lang="zh-CN" altLang="en-US" dirty="0"/>
              <a:t>（绿色按钮） ，进入下一步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666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573</Words>
  <Application>Microsoft Office PowerPoint</Application>
  <PresentationFormat>와이드스크린</PresentationFormat>
  <Paragraphs>51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맑은 고딕</vt:lpstr>
      <vt:lpstr>Arial</vt:lpstr>
      <vt:lpstr>Calibri</vt:lpstr>
      <vt:lpstr>Calibri Light</vt:lpstr>
      <vt:lpstr>Office 테마</vt:lpstr>
      <vt:lpstr>如何在线上延签HiKorea(www.hikorea.go.kr)</vt:lpstr>
      <vt:lpstr>第一步</vt:lpstr>
      <vt:lpstr>第二步</vt:lpstr>
      <vt:lpstr>第三步</vt:lpstr>
      <vt:lpstr>第四步</vt:lpstr>
      <vt:lpstr>第五步</vt:lpstr>
      <vt:lpstr>第六步</vt:lpstr>
      <vt:lpstr>第七步</vt:lpstr>
      <vt:lpstr>第八步</vt:lpstr>
      <vt:lpstr>第九步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如何在线上延签</dc:title>
  <dc:creator>Windows 사용자</dc:creator>
  <cp:lastModifiedBy>kw</cp:lastModifiedBy>
  <cp:revision>7</cp:revision>
  <dcterms:created xsi:type="dcterms:W3CDTF">2020-03-16T07:12:03Z</dcterms:created>
  <dcterms:modified xsi:type="dcterms:W3CDTF">2020-09-07T10:15:44Z</dcterms:modified>
</cp:coreProperties>
</file>