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9" d="100"/>
          <a:sy n="79" d="100"/>
        </p:scale>
        <p:origin x="30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295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987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2145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901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394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403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946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3071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9374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517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9404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709CA-B817-41FF-B3D8-F21CD16E9FBE}" type="datetimeFigureOut">
              <a:rPr lang="ko-KR" altLang="en-US" smtClean="0"/>
              <a:t>2022-04-22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85E3E-EA8F-4170-8088-7A4880E062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7213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89"/>
            <a:ext cx="6858000" cy="988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864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0</Words>
  <Application>Microsoft Office PowerPoint</Application>
  <PresentationFormat>A4 용지(210x297mm)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Microsoft 계정</cp:lastModifiedBy>
  <cp:revision>5</cp:revision>
  <dcterms:created xsi:type="dcterms:W3CDTF">2022-04-22T04:20:57Z</dcterms:created>
  <dcterms:modified xsi:type="dcterms:W3CDTF">2022-04-22T04:57:05Z</dcterms:modified>
</cp:coreProperties>
</file>