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3"/>
  </p:notesMasterIdLst>
  <p:handoutMasterIdLst>
    <p:handoutMasterId r:id="rId4"/>
  </p:handoutMasterIdLst>
  <p:sldIdLst>
    <p:sldId id="649" r:id="rId2"/>
  </p:sldIdLst>
  <p:sldSz cx="7199313" cy="12599988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1pPr>
    <a:lvl2pPr marL="514259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2pPr>
    <a:lvl3pPr marL="1028517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3pPr>
    <a:lvl4pPr marL="1542776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4pPr>
    <a:lvl5pPr marL="2057034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5pPr>
    <a:lvl6pPr marL="2571293" algn="l" defTabSz="1028517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6pPr>
    <a:lvl7pPr marL="3085551" algn="l" defTabSz="1028517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7pPr>
    <a:lvl8pPr marL="3599810" algn="l" defTabSz="1028517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8pPr>
    <a:lvl9pPr marL="4114068" algn="l" defTabSz="1028517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9" userDrawn="1">
          <p15:clr>
            <a:srgbClr val="A4A3A4"/>
          </p15:clr>
        </p15:guide>
        <p15:guide id="2" pos="58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419B"/>
    <a:srgbClr val="1E69AC"/>
    <a:srgbClr val="F7941D"/>
    <a:srgbClr val="0065B3"/>
    <a:srgbClr val="D04C28"/>
    <a:srgbClr val="336699"/>
    <a:srgbClr val="CCFFFF"/>
    <a:srgbClr val="F6FDFA"/>
    <a:srgbClr val="6699FF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6400" autoAdjust="0"/>
  </p:normalViewPr>
  <p:slideViewPr>
    <p:cSldViewPr>
      <p:cViewPr>
        <p:scale>
          <a:sx n="66" d="100"/>
          <a:sy n="66" d="100"/>
        </p:scale>
        <p:origin x="2299" y="-1517"/>
      </p:cViewPr>
      <p:guideLst>
        <p:guide orient="horz" pos="3969"/>
        <p:guide pos="5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6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6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fld id="{CB5B2B71-B8EC-4987-840A-F60F6D2F246E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98668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36800" y="744538"/>
            <a:ext cx="212407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fld id="{E3B5F03F-E2D9-4226-B3F6-92534A3C70E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72700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35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514259" algn="l" rtl="0" fontAlgn="base" latinLnBrk="1">
      <a:spcBef>
        <a:spcPct val="30000"/>
      </a:spcBef>
      <a:spcAft>
        <a:spcPct val="0"/>
      </a:spcAft>
      <a:defRPr kumimoji="1" sz="135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1028517" algn="l" rtl="0" fontAlgn="base" latinLnBrk="1">
      <a:spcBef>
        <a:spcPct val="30000"/>
      </a:spcBef>
      <a:spcAft>
        <a:spcPct val="0"/>
      </a:spcAft>
      <a:defRPr kumimoji="1" sz="135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542776" algn="l" rtl="0" fontAlgn="base" latinLnBrk="1">
      <a:spcBef>
        <a:spcPct val="30000"/>
      </a:spcBef>
      <a:spcAft>
        <a:spcPct val="0"/>
      </a:spcAft>
      <a:defRPr kumimoji="1" sz="135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2057034" algn="l" rtl="0" fontAlgn="base" latinLnBrk="1">
      <a:spcBef>
        <a:spcPct val="30000"/>
      </a:spcBef>
      <a:spcAft>
        <a:spcPct val="0"/>
      </a:spcAft>
      <a:defRPr kumimoji="1" sz="135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571293" algn="l" defTabSz="1028517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3085551" algn="l" defTabSz="1028517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3599810" algn="l" defTabSz="1028517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4114068" algn="l" defTabSz="1028517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7" y="504584"/>
            <a:ext cx="6479382" cy="209999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9967" y="2940000"/>
            <a:ext cx="6479382" cy="831541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904417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699" y="8096662"/>
            <a:ext cx="6119415" cy="2502498"/>
          </a:xfrm>
          <a:prstGeom prst="rect">
            <a:avLst/>
          </a:prstGeom>
        </p:spPr>
        <p:txBody>
          <a:bodyPr anchor="t"/>
          <a:lstStyle>
            <a:lvl1pPr algn="l">
              <a:defRPr sz="224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699" y="5340418"/>
            <a:ext cx="6119415" cy="275624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121"/>
            </a:lvl1pPr>
            <a:lvl2pPr marL="255986" indent="0">
              <a:buNone/>
              <a:defRPr sz="1007"/>
            </a:lvl2pPr>
            <a:lvl3pPr marL="511973" indent="0">
              <a:buNone/>
              <a:defRPr sz="896"/>
            </a:lvl3pPr>
            <a:lvl4pPr marL="767960" indent="0">
              <a:buNone/>
              <a:defRPr sz="785"/>
            </a:lvl4pPr>
            <a:lvl5pPr marL="1023946" indent="0">
              <a:buNone/>
              <a:defRPr sz="785"/>
            </a:lvl5pPr>
            <a:lvl6pPr marL="1279933" indent="0">
              <a:buNone/>
              <a:defRPr sz="785"/>
            </a:lvl6pPr>
            <a:lvl7pPr marL="1535918" indent="0">
              <a:buNone/>
              <a:defRPr sz="785"/>
            </a:lvl7pPr>
            <a:lvl8pPr marL="1791905" indent="0">
              <a:buNone/>
              <a:defRPr sz="785"/>
            </a:lvl8pPr>
            <a:lvl9pPr marL="2047893" indent="0">
              <a:buNone/>
              <a:defRPr sz="78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233209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7" y="504584"/>
            <a:ext cx="6479382" cy="209999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59970" y="2940000"/>
            <a:ext cx="3179696" cy="8315411"/>
          </a:xfrm>
          <a:prstGeom prst="rect">
            <a:avLst/>
          </a:prstGeom>
        </p:spPr>
        <p:txBody>
          <a:bodyPr/>
          <a:lstStyle>
            <a:lvl1pPr>
              <a:defRPr sz="1568"/>
            </a:lvl1pPr>
            <a:lvl2pPr>
              <a:defRPr sz="1344"/>
            </a:lvl2pPr>
            <a:lvl3pPr>
              <a:defRPr sz="1121"/>
            </a:lvl3pPr>
            <a:lvl4pPr>
              <a:defRPr sz="1007"/>
            </a:lvl4pPr>
            <a:lvl5pPr>
              <a:defRPr sz="1007"/>
            </a:lvl5pPr>
            <a:lvl6pPr>
              <a:defRPr sz="1007"/>
            </a:lvl6pPr>
            <a:lvl7pPr>
              <a:defRPr sz="1007"/>
            </a:lvl7pPr>
            <a:lvl8pPr>
              <a:defRPr sz="1007"/>
            </a:lvl8pPr>
            <a:lvl9pPr>
              <a:defRPr sz="100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59657" y="2940000"/>
            <a:ext cx="3179696" cy="8315411"/>
          </a:xfrm>
          <a:prstGeom prst="rect">
            <a:avLst/>
          </a:prstGeom>
        </p:spPr>
        <p:txBody>
          <a:bodyPr/>
          <a:lstStyle>
            <a:lvl1pPr>
              <a:defRPr sz="1568"/>
            </a:lvl1pPr>
            <a:lvl2pPr>
              <a:defRPr sz="1344"/>
            </a:lvl2pPr>
            <a:lvl3pPr>
              <a:defRPr sz="1121"/>
            </a:lvl3pPr>
            <a:lvl4pPr>
              <a:defRPr sz="1007"/>
            </a:lvl4pPr>
            <a:lvl5pPr>
              <a:defRPr sz="1007"/>
            </a:lvl5pPr>
            <a:lvl6pPr>
              <a:defRPr sz="1007"/>
            </a:lvl6pPr>
            <a:lvl7pPr>
              <a:defRPr sz="1007"/>
            </a:lvl7pPr>
            <a:lvl8pPr>
              <a:defRPr sz="1007"/>
            </a:lvl8pPr>
            <a:lvl9pPr>
              <a:defRPr sz="100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008973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7" y="504584"/>
            <a:ext cx="6479382" cy="209999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59970" y="2820414"/>
            <a:ext cx="3180946" cy="117541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344" b="1"/>
            </a:lvl1pPr>
            <a:lvl2pPr marL="255986" indent="0">
              <a:buNone/>
              <a:defRPr sz="1121" b="1"/>
            </a:lvl2pPr>
            <a:lvl3pPr marL="511973" indent="0">
              <a:buNone/>
              <a:defRPr sz="1007" b="1"/>
            </a:lvl3pPr>
            <a:lvl4pPr marL="767960" indent="0">
              <a:buNone/>
              <a:defRPr sz="896" b="1"/>
            </a:lvl4pPr>
            <a:lvl5pPr marL="1023946" indent="0">
              <a:buNone/>
              <a:defRPr sz="896" b="1"/>
            </a:lvl5pPr>
            <a:lvl6pPr marL="1279933" indent="0">
              <a:buNone/>
              <a:defRPr sz="896" b="1"/>
            </a:lvl6pPr>
            <a:lvl7pPr marL="1535918" indent="0">
              <a:buNone/>
              <a:defRPr sz="896" b="1"/>
            </a:lvl7pPr>
            <a:lvl8pPr marL="1791905" indent="0">
              <a:buNone/>
              <a:defRPr sz="896" b="1"/>
            </a:lvl8pPr>
            <a:lvl9pPr marL="2047893" indent="0">
              <a:buNone/>
              <a:defRPr sz="896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9970" y="3995829"/>
            <a:ext cx="3180946" cy="7259578"/>
          </a:xfrm>
          <a:prstGeom prst="rect">
            <a:avLst/>
          </a:prstGeom>
        </p:spPr>
        <p:txBody>
          <a:bodyPr/>
          <a:lstStyle>
            <a:lvl1pPr>
              <a:defRPr sz="1344"/>
            </a:lvl1pPr>
            <a:lvl2pPr>
              <a:defRPr sz="1121"/>
            </a:lvl2pPr>
            <a:lvl3pPr>
              <a:defRPr sz="1007"/>
            </a:lvl3pPr>
            <a:lvl4pPr>
              <a:defRPr sz="896"/>
            </a:lvl4pPr>
            <a:lvl5pPr>
              <a:defRPr sz="896"/>
            </a:lvl5pPr>
            <a:lvl6pPr>
              <a:defRPr sz="896"/>
            </a:lvl6pPr>
            <a:lvl7pPr>
              <a:defRPr sz="896"/>
            </a:lvl7pPr>
            <a:lvl8pPr>
              <a:defRPr sz="896"/>
            </a:lvl8pPr>
            <a:lvl9pPr>
              <a:defRPr sz="89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152" y="2820414"/>
            <a:ext cx="3182196" cy="117541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344" b="1"/>
            </a:lvl1pPr>
            <a:lvl2pPr marL="255986" indent="0">
              <a:buNone/>
              <a:defRPr sz="1121" b="1"/>
            </a:lvl2pPr>
            <a:lvl3pPr marL="511973" indent="0">
              <a:buNone/>
              <a:defRPr sz="1007" b="1"/>
            </a:lvl3pPr>
            <a:lvl4pPr marL="767960" indent="0">
              <a:buNone/>
              <a:defRPr sz="896" b="1"/>
            </a:lvl4pPr>
            <a:lvl5pPr marL="1023946" indent="0">
              <a:buNone/>
              <a:defRPr sz="896" b="1"/>
            </a:lvl5pPr>
            <a:lvl6pPr marL="1279933" indent="0">
              <a:buNone/>
              <a:defRPr sz="896" b="1"/>
            </a:lvl6pPr>
            <a:lvl7pPr marL="1535918" indent="0">
              <a:buNone/>
              <a:defRPr sz="896" b="1"/>
            </a:lvl7pPr>
            <a:lvl8pPr marL="1791905" indent="0">
              <a:buNone/>
              <a:defRPr sz="896" b="1"/>
            </a:lvl8pPr>
            <a:lvl9pPr marL="2047893" indent="0">
              <a:buNone/>
              <a:defRPr sz="896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152" y="3995829"/>
            <a:ext cx="3182196" cy="7259578"/>
          </a:xfrm>
          <a:prstGeom prst="rect">
            <a:avLst/>
          </a:prstGeom>
        </p:spPr>
        <p:txBody>
          <a:bodyPr/>
          <a:lstStyle>
            <a:lvl1pPr>
              <a:defRPr sz="1344"/>
            </a:lvl1pPr>
            <a:lvl2pPr>
              <a:defRPr sz="1121"/>
            </a:lvl2pPr>
            <a:lvl3pPr>
              <a:defRPr sz="1007"/>
            </a:lvl3pPr>
            <a:lvl4pPr>
              <a:defRPr sz="896"/>
            </a:lvl4pPr>
            <a:lvl5pPr>
              <a:defRPr sz="896"/>
            </a:lvl5pPr>
            <a:lvl6pPr>
              <a:defRPr sz="896"/>
            </a:lvl6pPr>
            <a:lvl7pPr>
              <a:defRPr sz="896"/>
            </a:lvl7pPr>
            <a:lvl8pPr>
              <a:defRPr sz="896"/>
            </a:lvl8pPr>
            <a:lvl9pPr>
              <a:defRPr sz="89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943442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7" y="504584"/>
            <a:ext cx="6479382" cy="209999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41982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36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70" y="501669"/>
            <a:ext cx="2368525" cy="2134999"/>
          </a:xfrm>
          <a:prstGeom prst="rect">
            <a:avLst/>
          </a:prstGeom>
        </p:spPr>
        <p:txBody>
          <a:bodyPr anchor="b"/>
          <a:lstStyle>
            <a:lvl1pPr algn="l">
              <a:defRPr sz="1121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4733" y="501670"/>
            <a:ext cx="4024617" cy="10753741"/>
          </a:xfrm>
          <a:prstGeom prst="rect">
            <a:avLst/>
          </a:prstGeom>
        </p:spPr>
        <p:txBody>
          <a:bodyPr/>
          <a:lstStyle>
            <a:lvl1pPr>
              <a:defRPr sz="1793"/>
            </a:lvl1pPr>
            <a:lvl2pPr>
              <a:defRPr sz="1568"/>
            </a:lvl2pPr>
            <a:lvl3pPr>
              <a:defRPr sz="1344"/>
            </a:lvl3pPr>
            <a:lvl4pPr>
              <a:defRPr sz="1121"/>
            </a:lvl4pPr>
            <a:lvl5pPr>
              <a:defRPr sz="1121"/>
            </a:lvl5pPr>
            <a:lvl6pPr>
              <a:defRPr sz="1121"/>
            </a:lvl6pPr>
            <a:lvl7pPr>
              <a:defRPr sz="1121"/>
            </a:lvl7pPr>
            <a:lvl8pPr>
              <a:defRPr sz="1121"/>
            </a:lvl8pPr>
            <a:lvl9pPr>
              <a:defRPr sz="112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9970" y="2636667"/>
            <a:ext cx="2368525" cy="861874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85"/>
            </a:lvl1pPr>
            <a:lvl2pPr marL="255986" indent="0">
              <a:buNone/>
              <a:defRPr sz="673"/>
            </a:lvl2pPr>
            <a:lvl3pPr marL="511973" indent="0">
              <a:buNone/>
              <a:defRPr sz="560"/>
            </a:lvl3pPr>
            <a:lvl4pPr marL="767960" indent="0">
              <a:buNone/>
              <a:defRPr sz="504"/>
            </a:lvl4pPr>
            <a:lvl5pPr marL="1023946" indent="0">
              <a:buNone/>
              <a:defRPr sz="504"/>
            </a:lvl5pPr>
            <a:lvl6pPr marL="1279933" indent="0">
              <a:buNone/>
              <a:defRPr sz="504"/>
            </a:lvl6pPr>
            <a:lvl7pPr marL="1535918" indent="0">
              <a:buNone/>
              <a:defRPr sz="504"/>
            </a:lvl7pPr>
            <a:lvl8pPr marL="1791905" indent="0">
              <a:buNone/>
              <a:defRPr sz="504"/>
            </a:lvl8pPr>
            <a:lvl9pPr marL="2047893" indent="0">
              <a:buNone/>
              <a:defRPr sz="50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233834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115" y="8819993"/>
            <a:ext cx="4319588" cy="1041250"/>
          </a:xfrm>
          <a:prstGeom prst="rect">
            <a:avLst/>
          </a:prstGeom>
        </p:spPr>
        <p:txBody>
          <a:bodyPr anchor="b"/>
          <a:lstStyle>
            <a:lvl1pPr algn="l">
              <a:defRPr sz="1121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115" y="1125835"/>
            <a:ext cx="4319588" cy="75599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93"/>
            </a:lvl1pPr>
            <a:lvl2pPr marL="255986" indent="0">
              <a:buNone/>
              <a:defRPr sz="1568"/>
            </a:lvl2pPr>
            <a:lvl3pPr marL="511973" indent="0">
              <a:buNone/>
              <a:defRPr sz="1344"/>
            </a:lvl3pPr>
            <a:lvl4pPr marL="767960" indent="0">
              <a:buNone/>
              <a:defRPr sz="1121"/>
            </a:lvl4pPr>
            <a:lvl5pPr marL="1023946" indent="0">
              <a:buNone/>
              <a:defRPr sz="1121"/>
            </a:lvl5pPr>
            <a:lvl6pPr marL="1279933" indent="0">
              <a:buNone/>
              <a:defRPr sz="1121"/>
            </a:lvl6pPr>
            <a:lvl7pPr marL="1535918" indent="0">
              <a:buNone/>
              <a:defRPr sz="1121"/>
            </a:lvl7pPr>
            <a:lvl8pPr marL="1791905" indent="0">
              <a:buNone/>
              <a:defRPr sz="1121"/>
            </a:lvl8pPr>
            <a:lvl9pPr marL="2047893" indent="0">
              <a:buNone/>
              <a:defRPr sz="1121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115" y="9861245"/>
            <a:ext cx="4319588" cy="14787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85"/>
            </a:lvl1pPr>
            <a:lvl2pPr marL="255986" indent="0">
              <a:buNone/>
              <a:defRPr sz="673"/>
            </a:lvl2pPr>
            <a:lvl3pPr marL="511973" indent="0">
              <a:buNone/>
              <a:defRPr sz="560"/>
            </a:lvl3pPr>
            <a:lvl4pPr marL="767960" indent="0">
              <a:buNone/>
              <a:defRPr sz="504"/>
            </a:lvl4pPr>
            <a:lvl5pPr marL="1023946" indent="0">
              <a:buNone/>
              <a:defRPr sz="504"/>
            </a:lvl5pPr>
            <a:lvl6pPr marL="1279933" indent="0">
              <a:buNone/>
              <a:defRPr sz="504"/>
            </a:lvl6pPr>
            <a:lvl7pPr marL="1535918" indent="0">
              <a:buNone/>
              <a:defRPr sz="504"/>
            </a:lvl7pPr>
            <a:lvl8pPr marL="1791905" indent="0">
              <a:buNone/>
              <a:defRPr sz="504"/>
            </a:lvl8pPr>
            <a:lvl9pPr marL="2047893" indent="0">
              <a:buNone/>
              <a:defRPr sz="50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979507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7" y="504584"/>
            <a:ext cx="6479382" cy="209999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59967" y="2940000"/>
            <a:ext cx="6479382" cy="831541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97134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219505" y="504590"/>
            <a:ext cx="1619845" cy="1075082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59967" y="504590"/>
            <a:ext cx="4739548" cy="1075082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42571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59967" y="504590"/>
            <a:ext cx="6479382" cy="1075082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772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8832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255986"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511973"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767960"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023946" algn="ctr" rtl="0" fontAlgn="base" latinLnBrk="1">
        <a:spcBef>
          <a:spcPct val="0"/>
        </a:spcBef>
        <a:spcAft>
          <a:spcPct val="0"/>
        </a:spcAft>
        <a:defRPr kumimoji="1" sz="2464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91990" indent="-191990" algn="l" rtl="0" fontAlgn="base" latinLnBrk="1">
        <a:spcBef>
          <a:spcPct val="20000"/>
        </a:spcBef>
        <a:spcAft>
          <a:spcPct val="0"/>
        </a:spcAft>
        <a:buChar char="•"/>
        <a:defRPr kumimoji="1" sz="1793">
          <a:solidFill>
            <a:schemeClr val="tx1"/>
          </a:solidFill>
          <a:latin typeface="+mn-lt"/>
          <a:ea typeface="+mn-ea"/>
          <a:cs typeface="+mn-cs"/>
        </a:defRPr>
      </a:lvl1pPr>
      <a:lvl2pPr marL="415979" indent="-159993" algn="l" rtl="0" fontAlgn="base" latinLnBrk="1">
        <a:spcBef>
          <a:spcPct val="20000"/>
        </a:spcBef>
        <a:spcAft>
          <a:spcPct val="0"/>
        </a:spcAft>
        <a:buChar char="–"/>
        <a:defRPr kumimoji="1" sz="1568">
          <a:solidFill>
            <a:schemeClr val="tx1"/>
          </a:solidFill>
          <a:latin typeface="+mn-lt"/>
          <a:ea typeface="+mn-ea"/>
        </a:defRPr>
      </a:lvl2pPr>
      <a:lvl3pPr marL="639966" indent="-127994" algn="l" rtl="0" fontAlgn="base" latinLnBrk="1">
        <a:spcBef>
          <a:spcPct val="20000"/>
        </a:spcBef>
        <a:spcAft>
          <a:spcPct val="0"/>
        </a:spcAft>
        <a:buChar char="•"/>
        <a:defRPr kumimoji="1" sz="1344">
          <a:solidFill>
            <a:schemeClr val="tx1"/>
          </a:solidFill>
          <a:latin typeface="+mn-lt"/>
          <a:ea typeface="+mn-ea"/>
        </a:defRPr>
      </a:lvl3pPr>
      <a:lvl4pPr marL="895953" indent="-127994" algn="l" rtl="0" fontAlgn="base" latinLnBrk="1">
        <a:spcBef>
          <a:spcPct val="20000"/>
        </a:spcBef>
        <a:spcAft>
          <a:spcPct val="0"/>
        </a:spcAft>
        <a:buChar char="–"/>
        <a:defRPr kumimoji="1" sz="1121">
          <a:solidFill>
            <a:schemeClr val="tx1"/>
          </a:solidFill>
          <a:latin typeface="+mn-lt"/>
          <a:ea typeface="+mn-ea"/>
        </a:defRPr>
      </a:lvl4pPr>
      <a:lvl5pPr marL="1151939" indent="-127994" algn="l" rtl="0" fontAlgn="base" latinLnBrk="1">
        <a:spcBef>
          <a:spcPct val="20000"/>
        </a:spcBef>
        <a:spcAft>
          <a:spcPct val="0"/>
        </a:spcAft>
        <a:buChar char="»"/>
        <a:defRPr kumimoji="1" sz="1121">
          <a:solidFill>
            <a:schemeClr val="tx1"/>
          </a:solidFill>
          <a:latin typeface="+mn-lt"/>
          <a:ea typeface="+mn-ea"/>
        </a:defRPr>
      </a:lvl5pPr>
      <a:lvl6pPr marL="1407926" indent="-127994" algn="l" rtl="0" fontAlgn="base" latinLnBrk="1">
        <a:spcBef>
          <a:spcPct val="20000"/>
        </a:spcBef>
        <a:spcAft>
          <a:spcPct val="0"/>
        </a:spcAft>
        <a:buChar char="»"/>
        <a:defRPr kumimoji="1" sz="1121">
          <a:solidFill>
            <a:schemeClr val="tx1"/>
          </a:solidFill>
          <a:latin typeface="+mn-lt"/>
          <a:ea typeface="+mn-ea"/>
        </a:defRPr>
      </a:lvl6pPr>
      <a:lvl7pPr marL="1663913" indent="-127994" algn="l" rtl="0" fontAlgn="base" latinLnBrk="1">
        <a:spcBef>
          <a:spcPct val="20000"/>
        </a:spcBef>
        <a:spcAft>
          <a:spcPct val="0"/>
        </a:spcAft>
        <a:buChar char="»"/>
        <a:defRPr kumimoji="1" sz="1121">
          <a:solidFill>
            <a:schemeClr val="tx1"/>
          </a:solidFill>
          <a:latin typeface="+mn-lt"/>
          <a:ea typeface="+mn-ea"/>
        </a:defRPr>
      </a:lvl7pPr>
      <a:lvl8pPr marL="1919898" indent="-127994" algn="l" rtl="0" fontAlgn="base" latinLnBrk="1">
        <a:spcBef>
          <a:spcPct val="20000"/>
        </a:spcBef>
        <a:spcAft>
          <a:spcPct val="0"/>
        </a:spcAft>
        <a:buChar char="»"/>
        <a:defRPr kumimoji="1" sz="1121">
          <a:solidFill>
            <a:schemeClr val="tx1"/>
          </a:solidFill>
          <a:latin typeface="+mn-lt"/>
          <a:ea typeface="+mn-ea"/>
        </a:defRPr>
      </a:lvl8pPr>
      <a:lvl9pPr marL="2175885" indent="-127994" algn="l" rtl="0" fontAlgn="base" latinLnBrk="1">
        <a:spcBef>
          <a:spcPct val="20000"/>
        </a:spcBef>
        <a:spcAft>
          <a:spcPct val="0"/>
        </a:spcAft>
        <a:buChar char="»"/>
        <a:defRPr kumimoji="1" sz="112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1pPr>
      <a:lvl2pPr marL="255986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2pPr>
      <a:lvl3pPr marL="511973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3pPr>
      <a:lvl4pPr marL="767960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4pPr>
      <a:lvl5pPr marL="1023946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5pPr>
      <a:lvl6pPr marL="1279933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6pPr>
      <a:lvl7pPr marL="1535918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7pPr>
      <a:lvl8pPr marL="1791905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8pPr>
      <a:lvl9pPr marL="2047893" algn="l" defTabSz="511973" rtl="0" eaLnBrk="1" latinLnBrk="1" hangingPunct="1">
        <a:defRPr sz="10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37" y="467345"/>
            <a:ext cx="5759683" cy="3876573"/>
          </a:xfrm>
          <a:prstGeom prst="rect">
            <a:avLst/>
          </a:prstGeom>
        </p:spPr>
      </p:pic>
      <p:sp>
        <p:nvSpPr>
          <p:cNvPr id="3" name="제목 3"/>
          <p:cNvSpPr txBox="1">
            <a:spLocks/>
          </p:cNvSpPr>
          <p:nvPr/>
        </p:nvSpPr>
        <p:spPr>
          <a:xfrm>
            <a:off x="2178745" y="1168205"/>
            <a:ext cx="2841823" cy="45599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00275E"/>
                </a:solidFill>
                <a:latin typeface="SpoqaHanSans-Bold" panose="020B0800000000000000" pitchFamily="50" charset="-127"/>
                <a:ea typeface="SpoqaHanSans-Bold" panose="020B0800000000000000" pitchFamily="50" charset="-127"/>
                <a:cs typeface="+mj-cs"/>
              </a:defRPr>
            </a:lvl1pPr>
          </a:lstStyle>
          <a:p>
            <a:pPr defTabSz="511973">
              <a:defRPr/>
            </a:pPr>
            <a:r>
              <a:rPr lang="ko-KR" altLang="en-US" sz="1706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일진전기㈜ 신입 추천 채용</a:t>
            </a:r>
          </a:p>
        </p:txBody>
      </p:sp>
      <p:sp>
        <p:nvSpPr>
          <p:cNvPr id="4" name="제목 3"/>
          <p:cNvSpPr txBox="1">
            <a:spLocks/>
          </p:cNvSpPr>
          <p:nvPr/>
        </p:nvSpPr>
        <p:spPr>
          <a:xfrm>
            <a:off x="2015480" y="1655585"/>
            <a:ext cx="3384376" cy="799159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00275E"/>
                </a:solidFill>
                <a:latin typeface="SpoqaHanSans-Bold" panose="020B0800000000000000" pitchFamily="50" charset="-127"/>
                <a:ea typeface="SpoqaHanSans-Bold" panose="020B0800000000000000" pitchFamily="50" charset="-127"/>
                <a:cs typeface="+mj-cs"/>
              </a:defRPr>
            </a:lvl1pPr>
          </a:lstStyle>
          <a:p>
            <a:pPr defTabSz="511973">
              <a:defRPr/>
            </a:pPr>
            <a:r>
              <a:rPr lang="en-US" altLang="ko-KR" sz="2348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50</a:t>
            </a:r>
            <a:r>
              <a:rPr lang="ko-KR" altLang="en-US" sz="2348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년이 넘는 시간 동안</a:t>
            </a:r>
            <a:r>
              <a:rPr lang="en-US" altLang="ko-KR" sz="2348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,</a:t>
            </a:r>
            <a:r>
              <a:rPr lang="ko-KR" altLang="en-US" sz="2348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항상 </a:t>
            </a:r>
            <a:r>
              <a:rPr lang="ko-KR" altLang="en-US" sz="2348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한발 더 나아가는</a:t>
            </a:r>
            <a:r>
              <a:rPr lang="en-US" altLang="ko-KR" sz="2348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,</a:t>
            </a:r>
            <a:r>
              <a:rPr lang="ko-KR" altLang="en-US" sz="2348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504000101010101" pitchFamily="18" charset="-127"/>
              </a:rPr>
              <a:t>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4791" y="2486125"/>
            <a:ext cx="1689731" cy="692961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719337" y="4579029"/>
            <a:ext cx="22140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511973"/>
            <a:r>
              <a:rPr lang="ko-KR" altLang="en-US" sz="2100" b="1" kern="0" dirty="0" smtClean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 </a:t>
            </a:r>
            <a:r>
              <a:rPr lang="en-US" altLang="ko-KR" sz="2100" b="1" kern="0" dirty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STORY</a:t>
            </a:r>
            <a:endParaRPr lang="ko-KR" altLang="en-US" sz="2100" b="1" dirty="0">
              <a:solidFill>
                <a:srgbClr val="0B419B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2279" y="5294935"/>
            <a:ext cx="5376741" cy="10130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일진전기는 일진그룹의 대표기업으로 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1968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설립하여 현재까지 새로운</a:t>
            </a:r>
            <a:endParaRPr lang="en-US" altLang="ko-KR" sz="112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defTabSz="511973"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도전을 통해 지속 성장하고 있습니다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넘게 지속된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코로나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위기 속에</a:t>
            </a:r>
            <a:endParaRPr lang="en-US" altLang="ko-KR" sz="112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defTabSz="511973"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서도 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능동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能動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)’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정신을 바탕으로 국내외에서 아래와 같은 큰 성과를 창</a:t>
            </a:r>
            <a:endParaRPr lang="en-US" altLang="ko-KR" sz="112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defTabSz="511973"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출했습니다</a:t>
            </a:r>
            <a:r>
              <a:rPr lang="en-US" altLang="ko-KR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12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9337" y="5006366"/>
            <a:ext cx="1954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1973"/>
            <a:r>
              <a:rPr lang="en-US" altLang="ko-KR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 기업 소개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41499" y="6300287"/>
            <a:ext cx="364828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수출형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420kV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가스절연개폐장치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(GIS)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독자 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 </a:t>
            </a:r>
            <a:r>
              <a:rPr lang="en-US" altLang="ko-KR" sz="746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en-US" altLang="ko-KR" sz="746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19.02)</a:t>
            </a:r>
          </a:p>
        </p:txBody>
      </p:sp>
      <p:sp>
        <p:nvSpPr>
          <p:cNvPr id="10" name="타원 9"/>
          <p:cNvSpPr/>
          <p:nvPr/>
        </p:nvSpPr>
        <p:spPr>
          <a:xfrm>
            <a:off x="1252823" y="6472710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1500" y="6569459"/>
            <a:ext cx="4472841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884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규모 </a:t>
            </a:r>
            <a:r>
              <a:rPr lang="ko-KR" altLang="en-US" sz="1121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21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전력망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쿠웨이트 신도시 구축 사업 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수주 </a:t>
            </a:r>
            <a:r>
              <a:rPr lang="en-US" altLang="ko-KR" sz="746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746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’19.07)</a:t>
            </a:r>
          </a:p>
        </p:txBody>
      </p:sp>
      <p:sp>
        <p:nvSpPr>
          <p:cNvPr id="12" name="타원 11"/>
          <p:cNvSpPr/>
          <p:nvPr/>
        </p:nvSpPr>
        <p:spPr>
          <a:xfrm>
            <a:off x="1252823" y="6741883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41499" y="6821008"/>
            <a:ext cx="364828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500kV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초고압변압기 美 첫 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 </a:t>
            </a:r>
            <a:r>
              <a:rPr lang="en-US" altLang="ko-KR" sz="746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en-US" altLang="ko-KR" sz="746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20.12)</a:t>
            </a:r>
          </a:p>
        </p:txBody>
      </p:sp>
      <p:sp>
        <p:nvSpPr>
          <p:cNvPr id="14" name="타원 13"/>
          <p:cNvSpPr/>
          <p:nvPr/>
        </p:nvSpPr>
        <p:spPr>
          <a:xfrm>
            <a:off x="1247434" y="6987798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32704" y="7105547"/>
            <a:ext cx="4185928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601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</a:t>
            </a:r>
            <a:r>
              <a:rPr lang="ko-KR" altLang="en-US" sz="112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규모 송전선로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초고압케이블 수주 </a:t>
            </a:r>
            <a:r>
              <a:rPr lang="en-US" altLang="ko-KR" sz="746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(’21.02)</a:t>
            </a:r>
          </a:p>
        </p:txBody>
      </p:sp>
      <p:sp>
        <p:nvSpPr>
          <p:cNvPr id="16" name="타원 15"/>
          <p:cNvSpPr/>
          <p:nvPr/>
        </p:nvSpPr>
        <p:spPr>
          <a:xfrm>
            <a:off x="1252823" y="7248086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32704" y="7384150"/>
            <a:ext cx="4809625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715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규모 태양광발전소 접속 송전선로 및 변전소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EPC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공사 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수주 </a:t>
            </a:r>
            <a:r>
              <a:rPr lang="en-US" altLang="ko-KR" sz="746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746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’21.04)</a:t>
            </a:r>
          </a:p>
        </p:txBody>
      </p:sp>
      <p:sp>
        <p:nvSpPr>
          <p:cNvPr id="18" name="타원 17"/>
          <p:cNvSpPr/>
          <p:nvPr/>
        </p:nvSpPr>
        <p:spPr>
          <a:xfrm>
            <a:off x="1252823" y="7514150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8347" y="8114344"/>
            <a:ext cx="26703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511973"/>
            <a:r>
              <a:rPr lang="en-US" altLang="ko-KR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일진전기에서 얻을 수 있는 가치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32704" y="8353111"/>
            <a:ext cx="364828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고도의 기술이 집약된 직무 경험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지식 및 스킬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244027" y="8495053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32706" y="8622285"/>
            <a:ext cx="4185928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좋은 동료 함께하는 소속감과 안정감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244027" y="8764227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38459" y="8892920"/>
            <a:ext cx="4877181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글로벌 전력의 안정적인 공급을 통해 인류를 발전시키고 행복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244027" y="9015774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32706" y="9143007"/>
            <a:ext cx="4185928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안정적인 인프라 속에서는 새로운 도전의 기회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244027" y="9284949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8348" y="9610565"/>
            <a:ext cx="26703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511973"/>
            <a:r>
              <a:rPr lang="en-US" altLang="ko-KR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일진전기가 채용하고 싶은 인재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427747" y="9859934"/>
            <a:ext cx="364828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스스로 능동적인 업무를 할 수 있는 사람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239071" y="9981556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427749" y="10129108"/>
            <a:ext cx="4185928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모르는 것을 물어보는 사람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1239071" y="10250730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427747" y="10380657"/>
            <a:ext cx="364828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동료에게 미안한 것을 아는 사람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1239071" y="10502277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427749" y="10649831"/>
            <a:ext cx="4185928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이해관계자에게 예상되는 이슈</a:t>
            </a:r>
            <a:r>
              <a:rPr lang="en-US" altLang="ko-KR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발생된 이슈를 공유하는 사람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1239071" y="10771451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27747" y="10915761"/>
            <a:ext cx="4531554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이런 동료들과 함께 할 준비가 되어 있는 사람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1239071" y="11037515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362877" y="11322967"/>
            <a:ext cx="4780881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spcBef>
                <a:spcPts val="618"/>
              </a:spcBef>
            </a:pPr>
            <a:r>
              <a:rPr lang="ko-KR" altLang="en-US" sz="1200" b="1" kern="0" dirty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일진전기는 지속해서 성장하고 발전하고 있습니다</a:t>
            </a:r>
            <a:r>
              <a:rPr lang="en-US" altLang="ko-KR" sz="1200" b="1" kern="0" dirty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361789" y="11633059"/>
            <a:ext cx="5116798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spcBef>
                <a:spcPts val="618"/>
              </a:spcBef>
            </a:pPr>
            <a:r>
              <a:rPr lang="ko-KR" altLang="en-US" sz="1200" b="1" kern="0" dirty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임직원분들과 빛나는 미래를 함께 만들어 나갈 인재를 모집합니다</a:t>
            </a:r>
            <a:r>
              <a:rPr lang="en-US" altLang="ko-KR" sz="1200" b="1" kern="0" dirty="0">
                <a:solidFill>
                  <a:srgbClr val="0B419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32704" y="7657799"/>
            <a:ext cx="4809625" cy="3510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defTabSz="511973">
              <a:lnSpc>
                <a:spcPct val="150000"/>
              </a:lnSpc>
              <a:spcBef>
                <a:spcPts val="618"/>
              </a:spcBef>
            </a:pPr>
            <a:r>
              <a:rPr lang="en-US" altLang="ko-KR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400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</a:t>
            </a:r>
            <a:r>
              <a:rPr lang="ko-KR" altLang="en-US" sz="112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규모 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美 </a:t>
            </a:r>
            <a:r>
              <a:rPr lang="ko-KR" altLang="en-US" sz="1121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전력청</a:t>
            </a:r>
            <a:r>
              <a:rPr lang="ko-KR" altLang="en-US" sz="112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초고압케이블 공급 </a:t>
            </a:r>
            <a:r>
              <a:rPr lang="en-US" altLang="ko-KR" sz="746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(’21.11)</a:t>
            </a:r>
            <a:endParaRPr lang="en-US" altLang="ko-KR" sz="746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1252823" y="7783395"/>
            <a:ext cx="100775" cy="100775"/>
          </a:xfrm>
          <a:prstGeom prst="ellipse">
            <a:avLst/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511973" latinLnBrk="0"/>
            <a:endParaRPr lang="ko-KR" altLang="en-US" sz="896" kern="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658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17622</TotalTime>
  <Words>215</Words>
  <Application>Microsoft Office PowerPoint</Application>
  <PresentationFormat>사용자 지정</PresentationFormat>
  <Paragraphs>27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HY헤드라인M</vt:lpstr>
      <vt:lpstr>굴림</vt:lpstr>
      <vt:lpstr>맑은 고딕</vt:lpstr>
      <vt:lpstr>함초롬바탕</vt:lpstr>
      <vt:lpstr>7_기본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일진과 산학연의 어제와 오늘</dc:title>
  <dc:subject>회장님 발표자료</dc:subject>
  <dc:creator>(NHR) 유건 매니저</dc:creator>
  <cp:lastModifiedBy>IJMAIL</cp:lastModifiedBy>
  <cp:revision>1053</cp:revision>
  <cp:lastPrinted>2021-06-10T06:01:12Z</cp:lastPrinted>
  <dcterms:created xsi:type="dcterms:W3CDTF">2005-12-23T06:18:29Z</dcterms:created>
  <dcterms:modified xsi:type="dcterms:W3CDTF">2022-04-13T23:17:46Z</dcterms:modified>
</cp:coreProperties>
</file>