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518" r:id="rId2"/>
    <p:sldId id="490" r:id="rId3"/>
    <p:sldId id="433" r:id="rId4"/>
    <p:sldId id="501" r:id="rId5"/>
    <p:sldId id="500" r:id="rId6"/>
    <p:sldId id="491" r:id="rId7"/>
    <p:sldId id="492" r:id="rId8"/>
    <p:sldId id="494" r:id="rId9"/>
    <p:sldId id="504" r:id="rId10"/>
    <p:sldId id="508" r:id="rId11"/>
    <p:sldId id="556" r:id="rId12"/>
    <p:sldId id="555" r:id="rId13"/>
  </p:sldIdLst>
  <p:sldSz cx="9144000" cy="6858000" type="screen4x3"/>
  <p:notesSz cx="6802438" cy="9934575"/>
  <p:defaultTextStyle>
    <a:defPPr>
      <a:defRPr lang="ko-KR"/>
    </a:defPPr>
    <a:lvl1pPr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1pPr>
    <a:lvl2pPr marL="4572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2pPr>
    <a:lvl3pPr marL="9144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3pPr>
    <a:lvl4pPr marL="13716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4pPr>
    <a:lvl5pPr marL="18288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5pPr>
    <a:lvl6pPr marL="22860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6pPr>
    <a:lvl7pPr marL="27432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7pPr>
    <a:lvl8pPr marL="32004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8pPr>
    <a:lvl9pPr marL="36576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890">
          <p15:clr>
            <a:srgbClr val="A4A3A4"/>
          </p15:clr>
        </p15:guide>
        <p15:guide id="2" orient="horz" pos="1117">
          <p15:clr>
            <a:srgbClr val="A4A3A4"/>
          </p15:clr>
        </p15:guide>
        <p15:guide id="3" pos="1020">
          <p15:clr>
            <a:srgbClr val="A4A3A4"/>
          </p15:clr>
        </p15:guide>
        <p15:guide id="4" pos="612">
          <p15:clr>
            <a:srgbClr val="A4A3A4"/>
          </p15:clr>
        </p15:guide>
        <p15:guide id="5" pos="249">
          <p15:clr>
            <a:srgbClr val="A4A3A4"/>
          </p15:clr>
        </p15:guide>
        <p15:guide id="6" pos="1474">
          <p15:clr>
            <a:srgbClr val="A4A3A4"/>
          </p15:clr>
        </p15:guide>
        <p15:guide id="7" pos="4513">
          <p15:clr>
            <a:srgbClr val="A4A3A4"/>
          </p15:clr>
        </p15:guide>
        <p15:guide id="8" pos="385">
          <p15:clr>
            <a:srgbClr val="A4A3A4"/>
          </p15:clr>
        </p15:guide>
        <p15:guide id="9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9" userDrawn="1">
          <p15:clr>
            <a:srgbClr val="A4A3A4"/>
          </p15:clr>
        </p15:guide>
        <p15:guide id="2" pos="2144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3399"/>
    <a:srgbClr val="0066FF"/>
    <a:srgbClr val="FFFFCC"/>
    <a:srgbClr val="E1EBFF"/>
    <a:srgbClr val="9FC8D7"/>
    <a:srgbClr val="000099"/>
    <a:srgbClr val="CDDEFF"/>
    <a:srgbClr val="FFFFFF"/>
    <a:srgbClr val="D9EDEF"/>
    <a:srgbClr val="4D4D4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6413375-7965-48C7-BC39-7601DC3A2B95}" v="33" dt="2021-03-08T07:01:19.214"/>
  </p1510:revLst>
</p1510:revInfo>
</file>

<file path=ppt/tableStyles.xml><?xml version="1.0" encoding="utf-8"?>
<a:tblStyleLst xmlns:a="http://schemas.openxmlformats.org/drawingml/2006/main" def="{5C22544A-7EE6-4342-B048-85BDC9FD1C3A}">
  <a:tblStyle styleId="{69CF1AB2-1976-4502-BF36-3FF5EA218861}" styleName="보통 스타일 4 - 강조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D113A9D2-9D6B-4929-AA2D-F23B5EE8CBE7}" styleName="테마 스타일 2 - 강조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06799F8-075E-4A3A-A7F6-7FBC6576F1A4}" styleName="테마 스타일 2 - 강조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27F97BB-C833-4FB7-BDE5-3F7075034690}" styleName="테마 스타일 2 - 강조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테마 스타일 1 - 강조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C7853C-536D-4A76-A0AE-DD22124D55A5}" styleName="테마 스타일 1 - 강조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446" autoAdjust="0"/>
    <p:restoredTop sz="99543" autoAdjust="0"/>
  </p:normalViewPr>
  <p:slideViewPr>
    <p:cSldViewPr>
      <p:cViewPr varScale="1">
        <p:scale>
          <a:sx n="115" d="100"/>
          <a:sy n="115" d="100"/>
        </p:scale>
        <p:origin x="1332" y="108"/>
      </p:cViewPr>
      <p:guideLst>
        <p:guide orient="horz" pos="890"/>
        <p:guide orient="horz" pos="1117"/>
        <p:guide pos="1020"/>
        <p:guide pos="612"/>
        <p:guide pos="249"/>
        <p:guide pos="1474"/>
        <p:guide pos="4513"/>
        <p:guide pos="385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81" d="100"/>
          <a:sy n="81" d="100"/>
        </p:scale>
        <p:origin x="-4020" y="-108"/>
      </p:cViewPr>
      <p:guideLst>
        <p:guide orient="horz" pos="3129"/>
        <p:guide pos="2144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cience@office.kw.ac.kr" userId="7f478810-cba1-4c60-8336-baedbb051fe9" providerId="ADAL" clId="{96413375-7965-48C7-BC39-7601DC3A2B95}"/>
    <pc:docChg chg="undo custSel modSld">
      <pc:chgData name="science@office.kw.ac.kr" userId="7f478810-cba1-4c60-8336-baedbb051fe9" providerId="ADAL" clId="{96413375-7965-48C7-BC39-7601DC3A2B95}" dt="2021-03-08T07:08:25.614" v="1859" actId="20577"/>
      <pc:docMkLst>
        <pc:docMk/>
      </pc:docMkLst>
      <pc:sldChg chg="modSp mod">
        <pc:chgData name="science@office.kw.ac.kr" userId="7f478810-cba1-4c60-8336-baedbb051fe9" providerId="ADAL" clId="{96413375-7965-48C7-BC39-7601DC3A2B95}" dt="2021-03-08T06:18:51.692" v="1045" actId="255"/>
        <pc:sldMkLst>
          <pc:docMk/>
          <pc:sldMk cId="0" sldId="433"/>
        </pc:sldMkLst>
        <pc:spChg chg="mod">
          <ac:chgData name="science@office.kw.ac.kr" userId="7f478810-cba1-4c60-8336-baedbb051fe9" providerId="ADAL" clId="{96413375-7965-48C7-BC39-7601DC3A2B95}" dt="2021-03-08T06:18:51.692" v="1045" actId="255"/>
          <ac:spMkLst>
            <pc:docMk/>
            <pc:sldMk cId="0" sldId="433"/>
            <ac:spMk id="11" creationId="{00000000-0000-0000-0000-000000000000}"/>
          </ac:spMkLst>
        </pc:spChg>
        <pc:spChg chg="mod">
          <ac:chgData name="science@office.kw.ac.kr" userId="7f478810-cba1-4c60-8336-baedbb051fe9" providerId="ADAL" clId="{96413375-7965-48C7-BC39-7601DC3A2B95}" dt="2021-03-08T05:58:59.943" v="569" actId="20577"/>
          <ac:spMkLst>
            <pc:docMk/>
            <pc:sldMk cId="0" sldId="433"/>
            <ac:spMk id="5122" creationId="{00000000-0000-0000-0000-000000000000}"/>
          </ac:spMkLst>
        </pc:spChg>
      </pc:sldChg>
      <pc:sldChg chg="modSp mod">
        <pc:chgData name="science@office.kw.ac.kr" userId="7f478810-cba1-4c60-8336-baedbb051fe9" providerId="ADAL" clId="{96413375-7965-48C7-BC39-7601DC3A2B95}" dt="2021-03-08T06:47:11.362" v="1358" actId="20577"/>
        <pc:sldMkLst>
          <pc:docMk/>
          <pc:sldMk cId="0" sldId="490"/>
        </pc:sldMkLst>
        <pc:spChg chg="mod">
          <ac:chgData name="science@office.kw.ac.kr" userId="7f478810-cba1-4c60-8336-baedbb051fe9" providerId="ADAL" clId="{96413375-7965-48C7-BC39-7601DC3A2B95}" dt="2021-03-08T06:47:11.362" v="1358" actId="20577"/>
          <ac:spMkLst>
            <pc:docMk/>
            <pc:sldMk cId="0" sldId="490"/>
            <ac:spMk id="19" creationId="{00000000-0000-0000-0000-000000000000}"/>
          </ac:spMkLst>
        </pc:spChg>
        <pc:spChg chg="mod">
          <ac:chgData name="science@office.kw.ac.kr" userId="7f478810-cba1-4c60-8336-baedbb051fe9" providerId="ADAL" clId="{96413375-7965-48C7-BC39-7601DC3A2B95}" dt="2021-03-08T05:57:51.991" v="526" actId="20577"/>
          <ac:spMkLst>
            <pc:docMk/>
            <pc:sldMk cId="0" sldId="490"/>
            <ac:spMk id="22" creationId="{00000000-0000-0000-0000-000000000000}"/>
          </ac:spMkLst>
        </pc:spChg>
      </pc:sldChg>
      <pc:sldChg chg="modSp mod">
        <pc:chgData name="science@office.kw.ac.kr" userId="7f478810-cba1-4c60-8336-baedbb051fe9" providerId="ADAL" clId="{96413375-7965-48C7-BC39-7601DC3A2B95}" dt="2021-03-08T06:35:19.537" v="1192" actId="313"/>
        <pc:sldMkLst>
          <pc:docMk/>
          <pc:sldMk cId="3734400987" sldId="491"/>
        </pc:sldMkLst>
        <pc:spChg chg="mod">
          <ac:chgData name="science@office.kw.ac.kr" userId="7f478810-cba1-4c60-8336-baedbb051fe9" providerId="ADAL" clId="{96413375-7965-48C7-BC39-7601DC3A2B95}" dt="2021-03-08T06:35:19.537" v="1192" actId="313"/>
          <ac:spMkLst>
            <pc:docMk/>
            <pc:sldMk cId="3734400987" sldId="491"/>
            <ac:spMk id="6" creationId="{00000000-0000-0000-0000-000000000000}"/>
          </ac:spMkLst>
        </pc:spChg>
        <pc:spChg chg="mod">
          <ac:chgData name="science@office.kw.ac.kr" userId="7f478810-cba1-4c60-8336-baedbb051fe9" providerId="ADAL" clId="{96413375-7965-48C7-BC39-7601DC3A2B95}" dt="2021-03-08T05:59:19.901" v="575" actId="20577"/>
          <ac:spMkLst>
            <pc:docMk/>
            <pc:sldMk cId="3734400987" sldId="491"/>
            <ac:spMk id="5122" creationId="{00000000-0000-0000-0000-000000000000}"/>
          </ac:spMkLst>
        </pc:spChg>
      </pc:sldChg>
      <pc:sldChg chg="modSp mod">
        <pc:chgData name="science@office.kw.ac.kr" userId="7f478810-cba1-4c60-8336-baedbb051fe9" providerId="ADAL" clId="{96413375-7965-48C7-BC39-7601DC3A2B95}" dt="2021-03-08T06:38:07.632" v="1247" actId="2710"/>
        <pc:sldMkLst>
          <pc:docMk/>
          <pc:sldMk cId="3784031321" sldId="492"/>
        </pc:sldMkLst>
        <pc:spChg chg="mod">
          <ac:chgData name="science@office.kw.ac.kr" userId="7f478810-cba1-4c60-8336-baedbb051fe9" providerId="ADAL" clId="{96413375-7965-48C7-BC39-7601DC3A2B95}" dt="2021-03-08T06:38:07.632" v="1247" actId="2710"/>
          <ac:spMkLst>
            <pc:docMk/>
            <pc:sldMk cId="3784031321" sldId="492"/>
            <ac:spMk id="6" creationId="{00000000-0000-0000-0000-000000000000}"/>
          </ac:spMkLst>
        </pc:spChg>
        <pc:spChg chg="mod">
          <ac:chgData name="science@office.kw.ac.kr" userId="7f478810-cba1-4c60-8336-baedbb051fe9" providerId="ADAL" clId="{96413375-7965-48C7-BC39-7601DC3A2B95}" dt="2021-03-08T05:59:23.614" v="577" actId="20577"/>
          <ac:spMkLst>
            <pc:docMk/>
            <pc:sldMk cId="3784031321" sldId="492"/>
            <ac:spMk id="5122" creationId="{00000000-0000-0000-0000-000000000000}"/>
          </ac:spMkLst>
        </pc:spChg>
      </pc:sldChg>
      <pc:sldChg chg="modSp mod">
        <pc:chgData name="science@office.kw.ac.kr" userId="7f478810-cba1-4c60-8336-baedbb051fe9" providerId="ADAL" clId="{96413375-7965-48C7-BC39-7601DC3A2B95}" dt="2021-03-08T06:44:22.357" v="1342" actId="255"/>
        <pc:sldMkLst>
          <pc:docMk/>
          <pc:sldMk cId="471339159" sldId="494"/>
        </pc:sldMkLst>
        <pc:spChg chg="mod">
          <ac:chgData name="science@office.kw.ac.kr" userId="7f478810-cba1-4c60-8336-baedbb051fe9" providerId="ADAL" clId="{96413375-7965-48C7-BC39-7601DC3A2B95}" dt="2021-03-08T06:44:22.357" v="1342" actId="255"/>
          <ac:spMkLst>
            <pc:docMk/>
            <pc:sldMk cId="471339159" sldId="494"/>
            <ac:spMk id="6" creationId="{00000000-0000-0000-0000-000000000000}"/>
          </ac:spMkLst>
        </pc:spChg>
        <pc:spChg chg="mod">
          <ac:chgData name="science@office.kw.ac.kr" userId="7f478810-cba1-4c60-8336-baedbb051fe9" providerId="ADAL" clId="{96413375-7965-48C7-BC39-7601DC3A2B95}" dt="2021-03-08T06:40:37.374" v="1285" actId="14100"/>
          <ac:spMkLst>
            <pc:docMk/>
            <pc:sldMk cId="471339159" sldId="494"/>
            <ac:spMk id="5122" creationId="{00000000-0000-0000-0000-000000000000}"/>
          </ac:spMkLst>
        </pc:spChg>
      </pc:sldChg>
      <pc:sldChg chg="modSp mod">
        <pc:chgData name="science@office.kw.ac.kr" userId="7f478810-cba1-4c60-8336-baedbb051fe9" providerId="ADAL" clId="{96413375-7965-48C7-BC39-7601DC3A2B95}" dt="2021-03-08T06:28:49.016" v="1065" actId="2710"/>
        <pc:sldMkLst>
          <pc:docMk/>
          <pc:sldMk cId="211783006" sldId="500"/>
        </pc:sldMkLst>
        <pc:spChg chg="mod">
          <ac:chgData name="science@office.kw.ac.kr" userId="7f478810-cba1-4c60-8336-baedbb051fe9" providerId="ADAL" clId="{96413375-7965-48C7-BC39-7601DC3A2B95}" dt="2021-03-08T06:28:49.016" v="1065" actId="2710"/>
          <ac:spMkLst>
            <pc:docMk/>
            <pc:sldMk cId="211783006" sldId="500"/>
            <ac:spMk id="11" creationId="{00000000-0000-0000-0000-000000000000}"/>
          </ac:spMkLst>
        </pc:spChg>
        <pc:spChg chg="mod">
          <ac:chgData name="science@office.kw.ac.kr" userId="7f478810-cba1-4c60-8336-baedbb051fe9" providerId="ADAL" clId="{96413375-7965-48C7-BC39-7601DC3A2B95}" dt="2021-03-08T05:59:16.189" v="573" actId="20577"/>
          <ac:spMkLst>
            <pc:docMk/>
            <pc:sldMk cId="211783006" sldId="500"/>
            <ac:spMk id="5122" creationId="{00000000-0000-0000-0000-000000000000}"/>
          </ac:spMkLst>
        </pc:spChg>
      </pc:sldChg>
      <pc:sldChg chg="modSp mod">
        <pc:chgData name="science@office.kw.ac.kr" userId="7f478810-cba1-4c60-8336-baedbb051fe9" providerId="ADAL" clId="{96413375-7965-48C7-BC39-7601DC3A2B95}" dt="2021-03-08T06:47:32.864" v="1362" actId="20577"/>
        <pc:sldMkLst>
          <pc:docMk/>
          <pc:sldMk cId="2293047426" sldId="501"/>
        </pc:sldMkLst>
        <pc:spChg chg="mod">
          <ac:chgData name="science@office.kw.ac.kr" userId="7f478810-cba1-4c60-8336-baedbb051fe9" providerId="ADAL" clId="{96413375-7965-48C7-BC39-7601DC3A2B95}" dt="2021-03-08T06:47:32.864" v="1362" actId="20577"/>
          <ac:spMkLst>
            <pc:docMk/>
            <pc:sldMk cId="2293047426" sldId="501"/>
            <ac:spMk id="11" creationId="{00000000-0000-0000-0000-000000000000}"/>
          </ac:spMkLst>
        </pc:spChg>
        <pc:spChg chg="mod">
          <ac:chgData name="science@office.kw.ac.kr" userId="7f478810-cba1-4c60-8336-baedbb051fe9" providerId="ADAL" clId="{96413375-7965-48C7-BC39-7601DC3A2B95}" dt="2021-03-08T05:59:11.065" v="571" actId="20577"/>
          <ac:spMkLst>
            <pc:docMk/>
            <pc:sldMk cId="2293047426" sldId="501"/>
            <ac:spMk id="5122" creationId="{00000000-0000-0000-0000-000000000000}"/>
          </ac:spMkLst>
        </pc:spChg>
      </pc:sldChg>
      <pc:sldChg chg="modSp mod">
        <pc:chgData name="science@office.kw.ac.kr" userId="7f478810-cba1-4c60-8336-baedbb051fe9" providerId="ADAL" clId="{96413375-7965-48C7-BC39-7601DC3A2B95}" dt="2021-03-08T06:46:26.802" v="1356" actId="1076"/>
        <pc:sldMkLst>
          <pc:docMk/>
          <pc:sldMk cId="1895843821" sldId="504"/>
        </pc:sldMkLst>
        <pc:spChg chg="mod">
          <ac:chgData name="science@office.kw.ac.kr" userId="7f478810-cba1-4c60-8336-baedbb051fe9" providerId="ADAL" clId="{96413375-7965-48C7-BC39-7601DC3A2B95}" dt="2021-03-08T06:46:23.436" v="1354" actId="20577"/>
          <ac:spMkLst>
            <pc:docMk/>
            <pc:sldMk cId="1895843821" sldId="504"/>
            <ac:spMk id="5122" creationId="{00000000-0000-0000-0000-000000000000}"/>
          </ac:spMkLst>
        </pc:spChg>
        <pc:picChg chg="mod">
          <ac:chgData name="science@office.kw.ac.kr" userId="7f478810-cba1-4c60-8336-baedbb051fe9" providerId="ADAL" clId="{96413375-7965-48C7-BC39-7601DC3A2B95}" dt="2021-03-08T06:46:26.802" v="1356" actId="1076"/>
          <ac:picMkLst>
            <pc:docMk/>
            <pc:sldMk cId="1895843821" sldId="504"/>
            <ac:picMk id="2" creationId="{00000000-0000-0000-0000-000000000000}"/>
          </ac:picMkLst>
        </pc:picChg>
      </pc:sldChg>
      <pc:sldChg chg="modSp mod">
        <pc:chgData name="science@office.kw.ac.kr" userId="7f478810-cba1-4c60-8336-baedbb051fe9" providerId="ADAL" clId="{96413375-7965-48C7-BC39-7601DC3A2B95}" dt="2021-03-08T07:08:25.614" v="1859" actId="20577"/>
        <pc:sldMkLst>
          <pc:docMk/>
          <pc:sldMk cId="299823027" sldId="508"/>
        </pc:sldMkLst>
        <pc:spChg chg="mod">
          <ac:chgData name="science@office.kw.ac.kr" userId="7f478810-cba1-4c60-8336-baedbb051fe9" providerId="ADAL" clId="{96413375-7965-48C7-BC39-7601DC3A2B95}" dt="2021-03-08T07:08:18.428" v="1856" actId="5793"/>
          <ac:spMkLst>
            <pc:docMk/>
            <pc:sldMk cId="299823027" sldId="508"/>
            <ac:spMk id="6" creationId="{00000000-0000-0000-0000-000000000000}"/>
          </ac:spMkLst>
        </pc:spChg>
        <pc:spChg chg="mod">
          <ac:chgData name="science@office.kw.ac.kr" userId="7f478810-cba1-4c60-8336-baedbb051fe9" providerId="ADAL" clId="{96413375-7965-48C7-BC39-7601DC3A2B95}" dt="2021-03-08T06:48:18.424" v="1409" actId="14100"/>
          <ac:spMkLst>
            <pc:docMk/>
            <pc:sldMk cId="299823027" sldId="508"/>
            <ac:spMk id="5122" creationId="{00000000-0000-0000-0000-000000000000}"/>
          </ac:spMkLst>
        </pc:spChg>
        <pc:graphicFrameChg chg="mod modGraphic">
          <ac:chgData name="science@office.kw.ac.kr" userId="7f478810-cba1-4c60-8336-baedbb051fe9" providerId="ADAL" clId="{96413375-7965-48C7-BC39-7601DC3A2B95}" dt="2021-03-08T07:08:25.614" v="1859" actId="20577"/>
          <ac:graphicFrameMkLst>
            <pc:docMk/>
            <pc:sldMk cId="299823027" sldId="508"/>
            <ac:graphicFrameMk id="3" creationId="{00000000-0000-0000-0000-000000000000}"/>
          </ac:graphicFrameMkLst>
        </pc:graphicFrameChg>
      </pc:sldChg>
      <pc:sldChg chg="modSp mod">
        <pc:chgData name="science@office.kw.ac.kr" userId="7f478810-cba1-4c60-8336-baedbb051fe9" providerId="ADAL" clId="{96413375-7965-48C7-BC39-7601DC3A2B95}" dt="2021-03-08T06:42:06.776" v="1324"/>
        <pc:sldMkLst>
          <pc:docMk/>
          <pc:sldMk cId="194783623" sldId="518"/>
        </pc:sldMkLst>
        <pc:spChg chg="mod">
          <ac:chgData name="science@office.kw.ac.kr" userId="7f478810-cba1-4c60-8336-baedbb051fe9" providerId="ADAL" clId="{96413375-7965-48C7-BC39-7601DC3A2B95}" dt="2021-03-08T06:42:06.776" v="1324"/>
          <ac:spMkLst>
            <pc:docMk/>
            <pc:sldMk cId="194783623" sldId="518"/>
            <ac:spMk id="2" creationId="{00000000-0000-0000-0000-000000000000}"/>
          </ac:spMkLst>
        </pc:spChg>
      </pc:sldChg>
      <pc:sldChg chg="modSp mod">
        <pc:chgData name="science@office.kw.ac.kr" userId="7f478810-cba1-4c60-8336-baedbb051fe9" providerId="ADAL" clId="{96413375-7965-48C7-BC39-7601DC3A2B95}" dt="2021-03-08T07:07:32.820" v="1848" actId="1038"/>
        <pc:sldMkLst>
          <pc:docMk/>
          <pc:sldMk cId="2549490883" sldId="556"/>
        </pc:sldMkLst>
        <pc:spChg chg="mod">
          <ac:chgData name="science@office.kw.ac.kr" userId="7f478810-cba1-4c60-8336-baedbb051fe9" providerId="ADAL" clId="{96413375-7965-48C7-BC39-7601DC3A2B95}" dt="2021-03-08T07:06:40.236" v="1845" actId="313"/>
          <ac:spMkLst>
            <pc:docMk/>
            <pc:sldMk cId="2549490883" sldId="556"/>
            <ac:spMk id="3" creationId="{00000000-0000-0000-0000-000000000000}"/>
          </ac:spMkLst>
        </pc:spChg>
        <pc:spChg chg="mod">
          <ac:chgData name="science@office.kw.ac.kr" userId="7f478810-cba1-4c60-8336-baedbb051fe9" providerId="ADAL" clId="{96413375-7965-48C7-BC39-7601DC3A2B95}" dt="2021-03-08T07:07:32.820" v="1848" actId="1038"/>
          <ac:spMkLst>
            <pc:docMk/>
            <pc:sldMk cId="2549490883" sldId="556"/>
            <ac:spMk id="8" creationId="{00000000-0000-0000-0000-000000000000}"/>
          </ac:spMkLst>
        </pc:sp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941FB1F-F6B1-468E-9611-FEDE4CBA198C}" type="doc">
      <dgm:prSet loTypeId="urn:microsoft.com/office/officeart/2005/8/layout/vList2" loCatId="list" qsTypeId="urn:microsoft.com/office/officeart/2005/8/quickstyle/simple3" qsCatId="simple" csTypeId="urn:microsoft.com/office/officeart/2005/8/colors/accent0_1" csCatId="mainScheme" phldr="1"/>
      <dgm:spPr/>
      <dgm:t>
        <a:bodyPr/>
        <a:lstStyle/>
        <a:p>
          <a:pPr latinLnBrk="1"/>
          <a:endParaRPr lang="ko-KR" altLang="en-US"/>
        </a:p>
      </dgm:t>
    </dgm:pt>
    <dgm:pt modelId="{D19DE7A7-3268-4B7B-8CC7-8F0C7AD85A27}" type="pres">
      <dgm:prSet presAssocID="{0941FB1F-F6B1-468E-9611-FEDE4CBA198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5AB7E00C-57E0-4519-83D3-D134482ED733}" type="presOf" srcId="{0941FB1F-F6B1-468E-9611-FEDE4CBA198C}" destId="{D19DE7A7-3268-4B7B-8CC7-8F0C7AD85A2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941FB1F-F6B1-468E-9611-FEDE4CBA198C}" type="doc">
      <dgm:prSet loTypeId="urn:microsoft.com/office/officeart/2005/8/layout/vList2" loCatId="list" qsTypeId="urn:microsoft.com/office/officeart/2005/8/quickstyle/simple3" qsCatId="simple" csTypeId="urn:microsoft.com/office/officeart/2005/8/colors/accent0_1" csCatId="mainScheme" phldr="1"/>
      <dgm:spPr/>
      <dgm:t>
        <a:bodyPr/>
        <a:lstStyle/>
        <a:p>
          <a:pPr latinLnBrk="1"/>
          <a:endParaRPr lang="ko-KR" altLang="en-US"/>
        </a:p>
      </dgm:t>
    </dgm:pt>
    <dgm:pt modelId="{D19DE7A7-3268-4B7B-8CC7-8F0C7AD85A27}" type="pres">
      <dgm:prSet presAssocID="{0941FB1F-F6B1-468E-9611-FEDE4CBA198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2FF77135-4B0F-45F0-A8E1-3A10209595AE}" type="presOf" srcId="{0941FB1F-F6B1-468E-9611-FEDE4CBA198C}" destId="{D19DE7A7-3268-4B7B-8CC7-8F0C7AD85A2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941FB1F-F6B1-468E-9611-FEDE4CBA198C}" type="doc">
      <dgm:prSet loTypeId="urn:microsoft.com/office/officeart/2005/8/layout/vList2" loCatId="list" qsTypeId="urn:microsoft.com/office/officeart/2005/8/quickstyle/simple3" qsCatId="simple" csTypeId="urn:microsoft.com/office/officeart/2005/8/colors/accent0_1" csCatId="mainScheme" phldr="1"/>
      <dgm:spPr/>
      <dgm:t>
        <a:bodyPr/>
        <a:lstStyle/>
        <a:p>
          <a:pPr latinLnBrk="1"/>
          <a:endParaRPr lang="ko-KR" altLang="en-US"/>
        </a:p>
      </dgm:t>
    </dgm:pt>
    <dgm:pt modelId="{D19DE7A7-3268-4B7B-8CC7-8F0C7AD85A27}" type="pres">
      <dgm:prSet presAssocID="{0941FB1F-F6B1-468E-9611-FEDE4CBA198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3147DBA7-DB19-4541-A0DE-2EAC3E2EBBDA}" type="presOf" srcId="{0941FB1F-F6B1-468E-9611-FEDE4CBA198C}" destId="{D19DE7A7-3268-4B7B-8CC7-8F0C7AD85A2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941FB1F-F6B1-468E-9611-FEDE4CBA198C}" type="doc">
      <dgm:prSet loTypeId="urn:microsoft.com/office/officeart/2005/8/layout/vList2" loCatId="list" qsTypeId="urn:microsoft.com/office/officeart/2005/8/quickstyle/simple3" qsCatId="simple" csTypeId="urn:microsoft.com/office/officeart/2005/8/colors/accent0_1" csCatId="mainScheme" phldr="1"/>
      <dgm:spPr/>
      <dgm:t>
        <a:bodyPr/>
        <a:lstStyle/>
        <a:p>
          <a:pPr latinLnBrk="1"/>
          <a:endParaRPr lang="ko-KR" altLang="en-US"/>
        </a:p>
      </dgm:t>
    </dgm:pt>
    <dgm:pt modelId="{D19DE7A7-3268-4B7B-8CC7-8F0C7AD85A27}" type="pres">
      <dgm:prSet presAssocID="{0941FB1F-F6B1-468E-9611-FEDE4CBA198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318739BD-D3BA-4B0D-B645-C839D234266C}" type="presOf" srcId="{0941FB1F-F6B1-468E-9611-FEDE4CBA198C}" destId="{D19DE7A7-3268-4B7B-8CC7-8F0C7AD85A2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0941FB1F-F6B1-468E-9611-FEDE4CBA198C}" type="doc">
      <dgm:prSet loTypeId="urn:microsoft.com/office/officeart/2005/8/layout/vList2" loCatId="list" qsTypeId="urn:microsoft.com/office/officeart/2005/8/quickstyle/simple3" qsCatId="simple" csTypeId="urn:microsoft.com/office/officeart/2005/8/colors/accent0_1" csCatId="mainScheme" phldr="1"/>
      <dgm:spPr/>
      <dgm:t>
        <a:bodyPr/>
        <a:lstStyle/>
        <a:p>
          <a:pPr latinLnBrk="1"/>
          <a:endParaRPr lang="ko-KR" altLang="en-US"/>
        </a:p>
      </dgm:t>
    </dgm:pt>
    <dgm:pt modelId="{D19DE7A7-3268-4B7B-8CC7-8F0C7AD85A27}" type="pres">
      <dgm:prSet presAssocID="{0941FB1F-F6B1-468E-9611-FEDE4CBA198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3467F703-DE01-4C01-AA55-0D4AA1D8815A}" type="presOf" srcId="{0941FB1F-F6B1-468E-9611-FEDE4CBA198C}" destId="{D19DE7A7-3268-4B7B-8CC7-8F0C7AD85A2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0941FB1F-F6B1-468E-9611-FEDE4CBA198C}" type="doc">
      <dgm:prSet loTypeId="urn:microsoft.com/office/officeart/2005/8/layout/vList2" loCatId="list" qsTypeId="urn:microsoft.com/office/officeart/2005/8/quickstyle/simple3" qsCatId="simple" csTypeId="urn:microsoft.com/office/officeart/2005/8/colors/accent0_1" csCatId="mainScheme" phldr="1"/>
      <dgm:spPr/>
      <dgm:t>
        <a:bodyPr/>
        <a:lstStyle/>
        <a:p>
          <a:pPr latinLnBrk="1"/>
          <a:endParaRPr lang="ko-KR" altLang="en-US"/>
        </a:p>
      </dgm:t>
    </dgm:pt>
    <dgm:pt modelId="{D19DE7A7-3268-4B7B-8CC7-8F0C7AD85A27}" type="pres">
      <dgm:prSet presAssocID="{0941FB1F-F6B1-468E-9611-FEDE4CBA198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5E7682FD-24F1-48A4-85DB-54689C17DED3}" type="presOf" srcId="{0941FB1F-F6B1-468E-9611-FEDE4CBA198C}" destId="{D19DE7A7-3268-4B7B-8CC7-8F0C7AD85A2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0941FB1F-F6B1-468E-9611-FEDE4CBA198C}" type="doc">
      <dgm:prSet loTypeId="urn:microsoft.com/office/officeart/2005/8/layout/vList2" loCatId="list" qsTypeId="urn:microsoft.com/office/officeart/2005/8/quickstyle/simple3" qsCatId="simple" csTypeId="urn:microsoft.com/office/officeart/2005/8/colors/accent0_1" csCatId="mainScheme" phldr="1"/>
      <dgm:spPr/>
      <dgm:t>
        <a:bodyPr/>
        <a:lstStyle/>
        <a:p>
          <a:pPr latinLnBrk="1"/>
          <a:endParaRPr lang="ko-KR" altLang="en-US"/>
        </a:p>
      </dgm:t>
    </dgm:pt>
    <dgm:pt modelId="{D19DE7A7-3268-4B7B-8CC7-8F0C7AD85A27}" type="pres">
      <dgm:prSet presAssocID="{0941FB1F-F6B1-468E-9611-FEDE4CBA198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5E7682FD-24F1-48A4-85DB-54689C17DED3}" type="presOf" srcId="{0941FB1F-F6B1-468E-9611-FEDE4CBA198C}" destId="{D19DE7A7-3268-4B7B-8CC7-8F0C7AD85A2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0941FB1F-F6B1-468E-9611-FEDE4CBA198C}" type="doc">
      <dgm:prSet loTypeId="urn:microsoft.com/office/officeart/2005/8/layout/vList2" loCatId="list" qsTypeId="urn:microsoft.com/office/officeart/2005/8/quickstyle/simple3" qsCatId="simple" csTypeId="urn:microsoft.com/office/officeart/2005/8/colors/accent0_1" csCatId="mainScheme" phldr="1"/>
      <dgm:spPr/>
      <dgm:t>
        <a:bodyPr/>
        <a:lstStyle/>
        <a:p>
          <a:pPr latinLnBrk="1"/>
          <a:endParaRPr lang="ko-KR" altLang="en-US"/>
        </a:p>
      </dgm:t>
    </dgm:pt>
    <dgm:pt modelId="{D19DE7A7-3268-4B7B-8CC7-8F0C7AD85A27}" type="pres">
      <dgm:prSet presAssocID="{0941FB1F-F6B1-468E-9611-FEDE4CBA198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5E7682FD-24F1-48A4-85DB-54689C17DED3}" type="presOf" srcId="{0941FB1F-F6B1-468E-9611-FEDE4CBA198C}" destId="{D19DE7A7-3268-4B7B-8CC7-8F0C7AD85A2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7021" cy="496406"/>
          </a:xfrm>
          <a:prstGeom prst="rect">
            <a:avLst/>
          </a:prstGeom>
        </p:spPr>
        <p:txBody>
          <a:bodyPr vert="horz" lIns="92728" tIns="46363" rIns="92728" bIns="46363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3797" y="1"/>
            <a:ext cx="2947021" cy="496406"/>
          </a:xfrm>
          <a:prstGeom prst="rect">
            <a:avLst/>
          </a:prstGeom>
        </p:spPr>
        <p:txBody>
          <a:bodyPr vert="horz" lIns="92728" tIns="46363" rIns="92728" bIns="46363" rtlCol="0"/>
          <a:lstStyle>
            <a:lvl1pPr algn="r">
              <a:defRPr sz="1200"/>
            </a:lvl1pPr>
          </a:lstStyle>
          <a:p>
            <a:fld id="{2B90FC8F-CFE0-4D3D-884F-A7136A312D73}" type="datetimeFigureOut">
              <a:rPr lang="ko-KR" altLang="en-US" smtClean="0"/>
              <a:pPr/>
              <a:t>2021-03-11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36555"/>
            <a:ext cx="2947021" cy="496406"/>
          </a:xfrm>
          <a:prstGeom prst="rect">
            <a:avLst/>
          </a:prstGeom>
        </p:spPr>
        <p:txBody>
          <a:bodyPr vert="horz" lIns="92728" tIns="46363" rIns="92728" bIns="46363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3"/>
          </p:nvPr>
        </p:nvSpPr>
        <p:spPr>
          <a:xfrm>
            <a:off x="3853343" y="9436341"/>
            <a:ext cx="2947512" cy="496649"/>
          </a:xfrm>
          <a:prstGeom prst="rect">
            <a:avLst/>
          </a:prstGeom>
        </p:spPr>
        <p:txBody>
          <a:bodyPr vert="horz" lIns="90960" tIns="45480" rIns="90960" bIns="45480" rtlCol="0" anchor="b"/>
          <a:lstStyle>
            <a:lvl1pPr algn="r">
              <a:defRPr sz="1200"/>
            </a:lvl1pPr>
          </a:lstStyle>
          <a:p>
            <a:fld id="{BF760CD1-C2E8-469C-9887-5C2A80E8F7A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45152383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2" y="7"/>
            <a:ext cx="2947406" cy="4960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878" tIns="45439" rIns="90878" bIns="45439" numCol="1" anchor="t" anchorCtr="0" compatLnSpc="1">
            <a:prstTxWarp prst="textNoShape">
              <a:avLst/>
            </a:prstTxWarp>
          </a:bodyPr>
          <a:lstStyle>
            <a:lvl1pPr defTabSz="906892">
              <a:defRPr sz="1200"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3447" y="7"/>
            <a:ext cx="2947406" cy="4960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878" tIns="45439" rIns="90878" bIns="45439" numCol="1" anchor="t" anchorCtr="0" compatLnSpc="1">
            <a:prstTxWarp prst="textNoShape">
              <a:avLst/>
            </a:prstTxWarp>
          </a:bodyPr>
          <a:lstStyle>
            <a:lvl1pPr algn="r" defTabSz="906892">
              <a:defRPr sz="1200"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2765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9163" y="744538"/>
            <a:ext cx="4965700" cy="372586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8336" y="4719243"/>
            <a:ext cx="5445772" cy="44696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878" tIns="45439" rIns="90878" bIns="4543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noProof="0"/>
              <a:t>마스터 텍스트 스타일을 편집합니다</a:t>
            </a:r>
          </a:p>
          <a:p>
            <a:pPr lvl="1"/>
            <a:r>
              <a:rPr lang="ko-KR" altLang="en-US" noProof="0"/>
              <a:t>둘째 수준</a:t>
            </a:r>
          </a:p>
          <a:p>
            <a:pPr lvl="2"/>
            <a:r>
              <a:rPr lang="ko-KR" altLang="en-US" noProof="0"/>
              <a:t>셋째 수준</a:t>
            </a:r>
          </a:p>
          <a:p>
            <a:pPr lvl="3"/>
            <a:r>
              <a:rPr lang="ko-KR" altLang="en-US" noProof="0"/>
              <a:t>넷째 수준</a:t>
            </a:r>
          </a:p>
          <a:p>
            <a:pPr lvl="4"/>
            <a:r>
              <a:rPr lang="ko-KR" altLang="en-US" noProof="0"/>
              <a:t>다섯째 수준</a:t>
            </a:r>
          </a:p>
        </p:txBody>
      </p:sp>
      <p:sp>
        <p:nvSpPr>
          <p:cNvPr id="4096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2" y="9436898"/>
            <a:ext cx="2947406" cy="4960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878" tIns="45439" rIns="90878" bIns="45439" numCol="1" anchor="b" anchorCtr="0" compatLnSpc="1">
            <a:prstTxWarp prst="textNoShape">
              <a:avLst/>
            </a:prstTxWarp>
          </a:bodyPr>
          <a:lstStyle>
            <a:lvl1pPr defTabSz="906892">
              <a:defRPr sz="1200"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5"/>
          </p:nvPr>
        </p:nvSpPr>
        <p:spPr>
          <a:xfrm>
            <a:off x="3853343" y="9436341"/>
            <a:ext cx="2947512" cy="496649"/>
          </a:xfrm>
          <a:prstGeom prst="rect">
            <a:avLst/>
          </a:prstGeom>
        </p:spPr>
        <p:txBody>
          <a:bodyPr vert="horz" lIns="90960" tIns="45480" rIns="90960" bIns="45480" rtlCol="0" anchor="b"/>
          <a:lstStyle>
            <a:lvl1pPr algn="r">
              <a:defRPr sz="1200"/>
            </a:lvl1pPr>
          </a:lstStyle>
          <a:p>
            <a:fld id="{4442EA31-AC7E-47FB-A550-DFDA4C9809C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10447636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154605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65992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/>
          <p:cNvSpPr>
            <a:spLocks noChangeArrowheads="1"/>
          </p:cNvSpPr>
          <p:nvPr userDrawn="1"/>
        </p:nvSpPr>
        <p:spPr bwMode="auto">
          <a:xfrm>
            <a:off x="6804025" y="1484313"/>
            <a:ext cx="504825" cy="2952750"/>
          </a:xfrm>
          <a:prstGeom prst="rect">
            <a:avLst/>
          </a:prstGeom>
          <a:solidFill>
            <a:srgbClr val="DDDDDD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3" name="Rectangle 9"/>
          <p:cNvSpPr>
            <a:spLocks noChangeArrowheads="1"/>
          </p:cNvSpPr>
          <p:nvPr userDrawn="1"/>
        </p:nvSpPr>
        <p:spPr bwMode="auto">
          <a:xfrm>
            <a:off x="7308850" y="1484313"/>
            <a:ext cx="1835150" cy="2952750"/>
          </a:xfrm>
          <a:prstGeom prst="rect">
            <a:avLst/>
          </a:prstGeom>
          <a:solidFill>
            <a:srgbClr val="7CB6CA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4" name="Rectangle 10"/>
          <p:cNvSpPr>
            <a:spLocks noChangeArrowheads="1"/>
          </p:cNvSpPr>
          <p:nvPr userDrawn="1"/>
        </p:nvSpPr>
        <p:spPr bwMode="auto">
          <a:xfrm>
            <a:off x="0" y="1484313"/>
            <a:ext cx="6804025" cy="2952750"/>
          </a:xfrm>
          <a:prstGeom prst="rect">
            <a:avLst/>
          </a:prstGeom>
          <a:solidFill>
            <a:srgbClr val="E5F0F3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1" name="Rectangle 7"/>
          <p:cNvSpPr>
            <a:spLocks noChangeArrowheads="1"/>
          </p:cNvSpPr>
          <p:nvPr userDrawn="1"/>
        </p:nvSpPr>
        <p:spPr bwMode="auto">
          <a:xfrm>
            <a:off x="395288" y="404813"/>
            <a:ext cx="1008062" cy="576262"/>
          </a:xfrm>
          <a:prstGeom prst="rect">
            <a:avLst/>
          </a:prstGeom>
          <a:solidFill>
            <a:srgbClr val="DDDDDD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1032" name="Rectangle 8"/>
          <p:cNvSpPr>
            <a:spLocks noChangeArrowheads="1"/>
          </p:cNvSpPr>
          <p:nvPr userDrawn="1"/>
        </p:nvSpPr>
        <p:spPr bwMode="auto">
          <a:xfrm>
            <a:off x="1403350" y="404813"/>
            <a:ext cx="7489825" cy="576262"/>
          </a:xfrm>
          <a:prstGeom prst="rect">
            <a:avLst/>
          </a:prstGeom>
          <a:solidFill>
            <a:srgbClr val="7CB6CA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pic>
        <p:nvPicPr>
          <p:cNvPr id="1028" name="Picture 9"/>
          <p:cNvPicPr>
            <a:picLocks noChangeAspect="1" noChangeArrowheads="1"/>
          </p:cNvPicPr>
          <p:nvPr userDrawn="1"/>
        </p:nvPicPr>
        <p:blipFill>
          <a:blip cstate="print"/>
          <a:srcRect/>
          <a:stretch>
            <a:fillRect/>
          </a:stretch>
        </p:blipFill>
        <p:spPr bwMode="auto">
          <a:xfrm>
            <a:off x="0" y="6667500"/>
            <a:ext cx="9144000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4" name="Rectangle 10"/>
          <p:cNvSpPr>
            <a:spLocks noChangeArrowheads="1"/>
          </p:cNvSpPr>
          <p:nvPr userDrawn="1"/>
        </p:nvSpPr>
        <p:spPr bwMode="auto">
          <a:xfrm>
            <a:off x="0" y="404813"/>
            <a:ext cx="468313" cy="576262"/>
          </a:xfrm>
          <a:prstGeom prst="rect">
            <a:avLst/>
          </a:prstGeom>
          <a:solidFill>
            <a:srgbClr val="E5F0F3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1035" name="Rectangle 11"/>
          <p:cNvSpPr>
            <a:spLocks noChangeArrowheads="1"/>
          </p:cNvSpPr>
          <p:nvPr userDrawn="1"/>
        </p:nvSpPr>
        <p:spPr bwMode="auto">
          <a:xfrm>
            <a:off x="395288" y="333375"/>
            <a:ext cx="720725" cy="719138"/>
          </a:xfrm>
          <a:prstGeom prst="rect">
            <a:avLst/>
          </a:prstGeom>
          <a:noFill/>
          <a:ln w="19050">
            <a:solidFill>
              <a:srgbClr val="7CB6CA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1036" name="Rectangle 12"/>
          <p:cNvSpPr>
            <a:spLocks noChangeArrowheads="1"/>
          </p:cNvSpPr>
          <p:nvPr userDrawn="1"/>
        </p:nvSpPr>
        <p:spPr bwMode="auto">
          <a:xfrm>
            <a:off x="0" y="106363"/>
            <a:ext cx="9144000" cy="6751637"/>
          </a:xfrm>
          <a:prstGeom prst="rect">
            <a:avLst/>
          </a:prstGeom>
          <a:noFill/>
          <a:ln w="9525">
            <a:solidFill>
              <a:srgbClr val="3490B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1037" name="Text Box 13"/>
          <p:cNvSpPr txBox="1">
            <a:spLocks noChangeArrowheads="1"/>
          </p:cNvSpPr>
          <p:nvPr userDrawn="1"/>
        </p:nvSpPr>
        <p:spPr bwMode="auto">
          <a:xfrm>
            <a:off x="8440738" y="6440488"/>
            <a:ext cx="703262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fld id="{49007050-6964-4246-8827-2FF6B3F9B31F}" type="slidenum">
              <a:rPr lang="en-US" altLang="ko-KR" sz="1000">
                <a:solidFill>
                  <a:schemeClr val="bg2"/>
                </a:solidFill>
                <a:latin typeface="Berlin Sans FB" pitchFamily="34" charset="0"/>
              </a:rPr>
              <a:pPr>
                <a:spcBef>
                  <a:spcPct val="50000"/>
                </a:spcBef>
                <a:defRPr/>
              </a:pPr>
              <a:t>‹#›</a:t>
            </a:fld>
            <a:r>
              <a:rPr lang="en-US" altLang="ko-KR" sz="1000" dirty="0">
                <a:solidFill>
                  <a:schemeClr val="bg2"/>
                </a:solidFill>
                <a:latin typeface="Berlin Sans FB" pitchFamily="34" charset="0"/>
              </a:rPr>
              <a:t> /12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46" r:id="rId1"/>
    <p:sldLayoutId id="2147483935" r:id="rId2"/>
    <p:sldLayoutId id="2147483936" r:id="rId3"/>
    <p:sldLayoutId id="2147483937" r:id="rId4"/>
    <p:sldLayoutId id="2147483938" r:id="rId5"/>
    <p:sldLayoutId id="2147483939" r:id="rId6"/>
    <p:sldLayoutId id="2147483940" r:id="rId7"/>
    <p:sldLayoutId id="2147483941" r:id="rId8"/>
    <p:sldLayoutId id="2147483942" r:id="rId9"/>
    <p:sldLayoutId id="2147483943" r:id="rId10"/>
    <p:sldLayoutId id="2147483944" r:id="rId11"/>
    <p:sldLayoutId id="2147483945" r:id="rId12"/>
  </p:sldLayoutIdLst>
  <p:hf hdr="0" ftr="0" dt="0"/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7" Type="http://schemas.openxmlformats.org/officeDocument/2006/relationships/image" Target="../media/image2.png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s://open.kakao.com/o/g3Gqnz0c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-252536" y="2204864"/>
            <a:ext cx="972108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4800" dirty="0">
                <a:latin typeface="Minion Pro SmBd" pitchFamily="18" charset="0"/>
              </a:rPr>
              <a:t>Welcome</a:t>
            </a:r>
          </a:p>
          <a:p>
            <a:pPr algn="ctr"/>
            <a:r>
              <a:rPr lang="en-US" altLang="ko-KR" sz="2400" dirty="0">
                <a:latin typeface="Minion Pro SmBd" pitchFamily="18" charset="0"/>
              </a:rPr>
              <a:t>Welcome to Online Mentoring Orientation for 2021 Spring </a:t>
            </a:r>
          </a:p>
          <a:p>
            <a:endParaRPr lang="en-US" altLang="ko-KR" sz="2800" dirty="0">
              <a:latin typeface="Minion Pro SmBd" pitchFamily="18" charset="0"/>
            </a:endParaRPr>
          </a:p>
        </p:txBody>
      </p:sp>
      <p:pic>
        <p:nvPicPr>
          <p:cNvPr id="3" name="Picture 2" descr="C:\Users\admin\Documents\문철문서\대학관련 기타자료\로고\03_04_문장_로고타입_조합_국영문_가로_3D-typ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6165304"/>
            <a:ext cx="1685527" cy="5618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7836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Box 3"/>
          <p:cNvSpPr txBox="1">
            <a:spLocks noChangeArrowheads="1"/>
          </p:cNvSpPr>
          <p:nvPr/>
        </p:nvSpPr>
        <p:spPr bwMode="auto">
          <a:xfrm>
            <a:off x="457275" y="434140"/>
            <a:ext cx="566181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indent="-342900"/>
            <a:r>
              <a:rPr lang="en-US" altLang="ko-KR" sz="2500" b="1" dirty="0">
                <a:latin typeface="맑은 고딕" pitchFamily="50" charset="-127"/>
                <a:ea typeface="맑은 고딕" pitchFamily="50" charset="-127"/>
              </a:rPr>
              <a:t>1. </a:t>
            </a:r>
          </a:p>
        </p:txBody>
      </p:sp>
      <p:sp>
        <p:nvSpPr>
          <p:cNvPr id="20" name="Line 8"/>
          <p:cNvSpPr>
            <a:spLocks noChangeShapeType="1"/>
          </p:cNvSpPr>
          <p:nvPr/>
        </p:nvSpPr>
        <p:spPr bwMode="auto">
          <a:xfrm>
            <a:off x="863599" y="3153780"/>
            <a:ext cx="45719" cy="994656"/>
          </a:xfrm>
          <a:prstGeom prst="line">
            <a:avLst/>
          </a:prstGeom>
          <a:noFill/>
          <a:ln w="28575" cap="sq">
            <a:noFill/>
            <a:round/>
            <a:headEnd/>
            <a:tailEnd/>
          </a:ln>
        </p:spPr>
        <p:txBody>
          <a:bodyPr anchor="ctr"/>
          <a:lstStyle/>
          <a:p>
            <a:endParaRPr lang="ko-KR" altLang="en-US" sz="1600"/>
          </a:p>
        </p:txBody>
      </p:sp>
      <p:sp>
        <p:nvSpPr>
          <p:cNvPr id="21" name="Line 10"/>
          <p:cNvSpPr>
            <a:spLocks noChangeShapeType="1"/>
          </p:cNvSpPr>
          <p:nvPr/>
        </p:nvSpPr>
        <p:spPr bwMode="auto">
          <a:xfrm flipH="1">
            <a:off x="8245386" y="3429276"/>
            <a:ext cx="46221" cy="994656"/>
          </a:xfrm>
          <a:prstGeom prst="line">
            <a:avLst/>
          </a:prstGeom>
          <a:noFill/>
          <a:ln w="28575" cap="sq">
            <a:noFill/>
            <a:round/>
            <a:headEnd/>
            <a:tailEnd/>
          </a:ln>
        </p:spPr>
        <p:txBody>
          <a:bodyPr anchor="ctr"/>
          <a:lstStyle/>
          <a:p>
            <a:endParaRPr lang="ko-KR" altLang="en-US" sz="1600" b="1"/>
          </a:p>
        </p:txBody>
      </p:sp>
      <p:sp>
        <p:nvSpPr>
          <p:cNvPr id="19" name="Text Box 2"/>
          <p:cNvSpPr txBox="1">
            <a:spLocks noChangeArrowheads="1"/>
          </p:cNvSpPr>
          <p:nvPr/>
        </p:nvSpPr>
        <p:spPr bwMode="auto">
          <a:xfrm>
            <a:off x="1506538" y="436563"/>
            <a:ext cx="3065462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ko-KR" sz="2500" b="1" dirty="0">
                <a:latin typeface="맑은 고딕" pitchFamily="50" charset="-127"/>
                <a:ea typeface="맑은 고딕" pitchFamily="50" charset="-127"/>
              </a:rPr>
              <a:t>What is Mentoring?</a:t>
            </a:r>
            <a:endParaRPr lang="ko-KR" altLang="en-US" sz="25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2" name="Rectangle 5"/>
          <p:cNvSpPr>
            <a:spLocks noChangeArrowheads="1"/>
          </p:cNvSpPr>
          <p:nvPr/>
        </p:nvSpPr>
        <p:spPr bwMode="auto">
          <a:xfrm>
            <a:off x="361628" y="1268760"/>
            <a:ext cx="8424936" cy="5112568"/>
          </a:xfrm>
          <a:prstGeom prst="rect">
            <a:avLst/>
          </a:prstGeom>
          <a:solidFill>
            <a:srgbClr val="FFFFFF"/>
          </a:solidFill>
          <a:ln w="9525">
            <a:solidFill>
              <a:schemeClr val="accent2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lIns="270000" anchor="ctr"/>
          <a:lstStyle/>
          <a:p>
            <a:pPr>
              <a:lnSpc>
                <a:spcPct val="200000"/>
              </a:lnSpc>
            </a:pPr>
            <a:r>
              <a:rPr lang="ko-KR" altLang="en-US" sz="20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2000" b="1" dirty="0">
                <a:latin typeface="맑은 고딕" pitchFamily="50" charset="-127"/>
                <a:ea typeface="맑은 고딕" pitchFamily="50" charset="-127"/>
              </a:rPr>
              <a:t>A mentoring program is an activity that has a mutual impact between the mentor who helps and the mentee who receives the help.</a:t>
            </a:r>
            <a:endParaRPr lang="en-US" altLang="ko-KR" sz="2000" dirty="0">
              <a:solidFill>
                <a:schemeClr val="accent6">
                  <a:lumMod val="50000"/>
                </a:schemeClr>
              </a:solidFill>
              <a:latin typeface="Minion Pro SmBd" pitchFamily="18" charset="0"/>
              <a:ea typeface="맑은 고딕" pitchFamily="50" charset="-127"/>
            </a:endParaRPr>
          </a:p>
          <a:p>
            <a:pPr algn="ctr">
              <a:lnSpc>
                <a:spcPct val="200000"/>
              </a:lnSpc>
            </a:pPr>
            <a:r>
              <a:rPr lang="en-US" altLang="ko-KR" sz="2000" dirty="0">
                <a:solidFill>
                  <a:schemeClr val="accent6">
                    <a:lumMod val="50000"/>
                  </a:schemeClr>
                </a:solidFill>
                <a:latin typeface="Minion Pro SmBd" pitchFamily="18" charset="0"/>
                <a:ea typeface="나눔명조" panose="020B0600000101010101" charset="-127"/>
              </a:rPr>
              <a:t>“Our university mentees and mentors </a:t>
            </a:r>
          </a:p>
          <a:p>
            <a:pPr algn="ctr">
              <a:lnSpc>
                <a:spcPct val="200000"/>
              </a:lnSpc>
            </a:pPr>
            <a:r>
              <a:rPr lang="en-US" altLang="ko-KR" sz="2000" dirty="0">
                <a:solidFill>
                  <a:schemeClr val="accent6">
                    <a:lumMod val="50000"/>
                  </a:schemeClr>
                </a:solidFill>
                <a:latin typeface="Minion Pro SmBd" pitchFamily="18" charset="0"/>
                <a:ea typeface="나눔명조" panose="020B0600000101010101" charset="-127"/>
              </a:rPr>
              <a:t>work together to help each other academically, </a:t>
            </a:r>
          </a:p>
          <a:p>
            <a:pPr algn="ctr">
              <a:lnSpc>
                <a:spcPct val="200000"/>
              </a:lnSpc>
            </a:pPr>
            <a:r>
              <a:rPr lang="en-US" altLang="ko-KR" sz="2000" dirty="0">
                <a:solidFill>
                  <a:schemeClr val="accent6">
                    <a:lumMod val="50000"/>
                  </a:schemeClr>
                </a:solidFill>
                <a:latin typeface="Minion Pro SmBd" pitchFamily="18" charset="0"/>
                <a:ea typeface="나눔명조" panose="020B0600000101010101" charset="-127"/>
              </a:rPr>
              <a:t>emotionally, and successfully adapt to their university life.”</a:t>
            </a:r>
            <a:endParaRPr lang="ko-KR" altLang="en-US" sz="2000" dirty="0">
              <a:solidFill>
                <a:schemeClr val="accent6">
                  <a:lumMod val="50000"/>
                </a:schemeClr>
              </a:solidFill>
              <a:latin typeface="Minion Pro SmBd" pitchFamily="18" charset="0"/>
              <a:ea typeface="나눔명조" panose="020B0600000101010101" charset="-127"/>
            </a:endParaRPr>
          </a:p>
          <a:p>
            <a:pPr>
              <a:lnSpc>
                <a:spcPct val="200000"/>
              </a:lnSpc>
            </a:pPr>
            <a:endParaRPr lang="en-US" altLang="ko-KR" sz="20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2"/>
          <p:cNvSpPr txBox="1">
            <a:spLocks noChangeArrowheads="1"/>
          </p:cNvSpPr>
          <p:nvPr/>
        </p:nvSpPr>
        <p:spPr bwMode="auto">
          <a:xfrm>
            <a:off x="1506538" y="436563"/>
            <a:ext cx="5668988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2500" b="1" dirty="0">
                <a:latin typeface="맑은 고딕" pitchFamily="50" charset="-127"/>
                <a:ea typeface="맑은 고딕" pitchFamily="50" charset="-127"/>
              </a:rPr>
              <a:t>Mentoring Program Overview – 1/5</a:t>
            </a:r>
            <a:endParaRPr lang="ko-KR" altLang="en-US" sz="2500" b="1" dirty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23" name="다이어그램 22"/>
          <p:cNvGraphicFramePr/>
          <p:nvPr/>
        </p:nvGraphicFramePr>
        <p:xfrm>
          <a:off x="712800" y="1481104"/>
          <a:ext cx="2151062" cy="5492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Text Box 3"/>
          <p:cNvSpPr txBox="1">
            <a:spLocks noChangeArrowheads="1"/>
          </p:cNvSpPr>
          <p:nvPr/>
        </p:nvSpPr>
        <p:spPr bwMode="auto">
          <a:xfrm>
            <a:off x="457275" y="434140"/>
            <a:ext cx="566181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indent="-342900"/>
            <a:r>
              <a:rPr lang="en-US" altLang="ko-KR" sz="2500" b="1" dirty="0">
                <a:latin typeface="맑은 고딕" pitchFamily="50" charset="-127"/>
                <a:ea typeface="맑은 고딕" pitchFamily="50" charset="-127"/>
              </a:rPr>
              <a:t>2. </a:t>
            </a:r>
          </a:p>
        </p:txBody>
      </p:sp>
      <p:sp>
        <p:nvSpPr>
          <p:cNvPr id="11" name="Rectangle 5"/>
          <p:cNvSpPr>
            <a:spLocks noChangeArrowheads="1"/>
          </p:cNvSpPr>
          <p:nvPr/>
        </p:nvSpPr>
        <p:spPr bwMode="auto">
          <a:xfrm>
            <a:off x="361628" y="1268760"/>
            <a:ext cx="8424936" cy="5112568"/>
          </a:xfrm>
          <a:prstGeom prst="rect">
            <a:avLst/>
          </a:prstGeom>
          <a:solidFill>
            <a:srgbClr val="FFFFFF"/>
          </a:solidFill>
          <a:ln w="9525">
            <a:solidFill>
              <a:schemeClr val="accent2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lIns="270000" anchor="ctr"/>
          <a:lstStyle/>
          <a:p>
            <a:pPr>
              <a:lnSpc>
                <a:spcPct val="150000"/>
              </a:lnSpc>
            </a:pPr>
            <a:r>
              <a:rPr lang="en-US" altLang="ko-KR" b="1" dirty="0">
                <a:latin typeface="맑은 고딕" pitchFamily="50" charset="-127"/>
                <a:ea typeface="맑은 고딕" pitchFamily="50" charset="-127"/>
              </a:rPr>
              <a:t>A. Purpose</a:t>
            </a:r>
          </a:p>
          <a:p>
            <a:pPr>
              <a:lnSpc>
                <a:spcPct val="150000"/>
              </a:lnSpc>
            </a:pPr>
            <a:r>
              <a:rPr lang="ko-KR" altLang="en-US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b="1" dirty="0">
                <a:latin typeface="맑은 고딕" pitchFamily="50" charset="-127"/>
                <a:ea typeface="맑은 고딕" pitchFamily="50" charset="-127"/>
              </a:rPr>
              <a:t>▸ Enhancement of international students' adaptation to life in Korea</a:t>
            </a:r>
            <a:endParaRPr lang="ko-KR" altLang="en-US" b="1" dirty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b="1" dirty="0">
                <a:latin typeface="맑은 고딕" pitchFamily="50" charset="-127"/>
                <a:ea typeface="맑은 고딕" pitchFamily="50" charset="-127"/>
              </a:rPr>
              <a:t> ▸ Reinforcement of multicultural experiences and communication skills between Korean and international students</a:t>
            </a:r>
          </a:p>
          <a:p>
            <a:pPr>
              <a:lnSpc>
                <a:spcPct val="150000"/>
              </a:lnSpc>
            </a:pPr>
            <a:r>
              <a:rPr lang="en-US" altLang="ko-KR" b="1" dirty="0">
                <a:latin typeface="맑은 고딕" pitchFamily="50" charset="-127"/>
                <a:ea typeface="맑은 고딕" pitchFamily="50" charset="-127"/>
              </a:rPr>
              <a:t>B. Target</a:t>
            </a:r>
            <a:r>
              <a:rPr lang="ko-KR" altLang="en-US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b="1" dirty="0">
                <a:latin typeface="맑은 고딕" pitchFamily="50" charset="-127"/>
                <a:ea typeface="맑은 고딕" pitchFamily="50" charset="-127"/>
              </a:rPr>
              <a:t>and Configuration</a:t>
            </a:r>
          </a:p>
          <a:p>
            <a:pPr>
              <a:lnSpc>
                <a:spcPct val="150000"/>
              </a:lnSpc>
            </a:pPr>
            <a:r>
              <a:rPr lang="en-US" altLang="ko-KR" b="1" dirty="0">
                <a:latin typeface="맑은 고딕" pitchFamily="50" charset="-127"/>
                <a:ea typeface="맑은 고딕" pitchFamily="50" charset="-127"/>
              </a:rPr>
              <a:t> ▸ Target</a:t>
            </a:r>
            <a:r>
              <a:rPr lang="ko-KR" altLang="en-US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b="1" dirty="0">
                <a:latin typeface="맑은 고딕" pitchFamily="50" charset="-127"/>
                <a:ea typeface="맑은 고딕" pitchFamily="50" charset="-127"/>
              </a:rPr>
              <a:t>: International student and Korean undergraduates</a:t>
            </a:r>
          </a:p>
          <a:p>
            <a:pPr>
              <a:lnSpc>
                <a:spcPct val="150000"/>
              </a:lnSpc>
            </a:pPr>
            <a:r>
              <a:rPr lang="en-US" altLang="ko-KR" b="1" dirty="0">
                <a:latin typeface="맑은 고딕" pitchFamily="50" charset="-127"/>
                <a:ea typeface="맑은 고딕" pitchFamily="50" charset="-127"/>
              </a:rPr>
              <a:t>▸ Configuration</a:t>
            </a:r>
            <a:r>
              <a:rPr lang="ko-KR" altLang="en-US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b="1" dirty="0">
                <a:latin typeface="맑은 고딕" pitchFamily="50" charset="-127"/>
                <a:ea typeface="맑은 고딕" pitchFamily="50" charset="-127"/>
              </a:rPr>
              <a:t>: 1 international student – 1 Korean student</a:t>
            </a:r>
          </a:p>
          <a:p>
            <a:pPr>
              <a:lnSpc>
                <a:spcPct val="150000"/>
              </a:lnSpc>
            </a:pPr>
            <a:endParaRPr lang="en-US" altLang="ko-KR" b="1" dirty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b="1" dirty="0">
                <a:latin typeface="맑은 고딕" pitchFamily="50" charset="-127"/>
                <a:ea typeface="맑은 고딕" pitchFamily="50" charset="-127"/>
              </a:rPr>
              <a:t>C. Activity</a:t>
            </a:r>
            <a:r>
              <a:rPr lang="ko-KR" altLang="en-US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b="1" dirty="0">
                <a:latin typeface="맑은 고딕" pitchFamily="50" charset="-127"/>
                <a:ea typeface="맑은 고딕" pitchFamily="50" charset="-127"/>
              </a:rPr>
              <a:t>Period</a:t>
            </a:r>
            <a:r>
              <a:rPr lang="ko-KR" altLang="en-US" b="1" dirty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en-US" altLang="ko-KR" b="1" dirty="0">
                <a:latin typeface="맑은 고딕" pitchFamily="50" charset="-127"/>
                <a:ea typeface="맑은 고딕" pitchFamily="50" charset="-127"/>
              </a:rPr>
              <a:t>: 2021. </a:t>
            </a: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03. </a:t>
            </a:r>
            <a:r>
              <a:rPr lang="en-US" altLang="ko-KR" b="1" smtClean="0">
                <a:latin typeface="맑은 고딕" pitchFamily="50" charset="-127"/>
                <a:ea typeface="맑은 고딕" pitchFamily="50" charset="-127"/>
              </a:rPr>
              <a:t>12.(Fri) </a:t>
            </a:r>
            <a:r>
              <a:rPr lang="en-US" altLang="ko-KR" b="1" dirty="0">
                <a:latin typeface="맑은 고딕" pitchFamily="50" charset="-127"/>
                <a:ea typeface="맑은 고딕" pitchFamily="50" charset="-127"/>
              </a:rPr>
              <a:t>~ 2021. 06. 13 (Sun) 13 weeks</a:t>
            </a:r>
            <a:endParaRPr lang="en-US" altLang="ko-KR" dirty="0"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2"/>
          <p:cNvSpPr txBox="1">
            <a:spLocks noChangeArrowheads="1"/>
          </p:cNvSpPr>
          <p:nvPr/>
        </p:nvSpPr>
        <p:spPr bwMode="auto">
          <a:xfrm>
            <a:off x="1506538" y="436563"/>
            <a:ext cx="5668988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2500" b="1" dirty="0">
                <a:latin typeface="맑은 고딕" pitchFamily="50" charset="-127"/>
                <a:ea typeface="맑은 고딕" pitchFamily="50" charset="-127"/>
              </a:rPr>
              <a:t>Mentoring Program Overview – 2/5</a:t>
            </a:r>
            <a:endParaRPr lang="ko-KR" altLang="en-US" sz="2500" b="1" dirty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23" name="다이어그램 22"/>
          <p:cNvGraphicFramePr/>
          <p:nvPr/>
        </p:nvGraphicFramePr>
        <p:xfrm>
          <a:off x="712800" y="1481104"/>
          <a:ext cx="2151062" cy="5492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Text Box 3"/>
          <p:cNvSpPr txBox="1">
            <a:spLocks noChangeArrowheads="1"/>
          </p:cNvSpPr>
          <p:nvPr/>
        </p:nvSpPr>
        <p:spPr bwMode="auto">
          <a:xfrm>
            <a:off x="457275" y="434140"/>
            <a:ext cx="566181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indent="-342900"/>
            <a:r>
              <a:rPr lang="en-US" altLang="ko-KR" sz="2500" b="1" dirty="0">
                <a:latin typeface="맑은 고딕" pitchFamily="50" charset="-127"/>
                <a:ea typeface="맑은 고딕" pitchFamily="50" charset="-127"/>
              </a:rPr>
              <a:t>2. </a:t>
            </a:r>
          </a:p>
        </p:txBody>
      </p:sp>
      <p:sp>
        <p:nvSpPr>
          <p:cNvPr id="11" name="Rectangle 5"/>
          <p:cNvSpPr>
            <a:spLocks noChangeArrowheads="1"/>
          </p:cNvSpPr>
          <p:nvPr/>
        </p:nvSpPr>
        <p:spPr bwMode="auto">
          <a:xfrm>
            <a:off x="361628" y="1268760"/>
            <a:ext cx="8424936" cy="5112568"/>
          </a:xfrm>
          <a:prstGeom prst="rect">
            <a:avLst/>
          </a:prstGeom>
          <a:solidFill>
            <a:srgbClr val="FFFFFF"/>
          </a:solidFill>
          <a:ln w="9525">
            <a:solidFill>
              <a:schemeClr val="accent2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lIns="270000" anchor="ctr"/>
          <a:lstStyle/>
          <a:p>
            <a:pPr>
              <a:lnSpc>
                <a:spcPct val="150000"/>
              </a:lnSpc>
            </a:pPr>
            <a:r>
              <a:rPr lang="en-US" altLang="ko-KR" b="1" dirty="0">
                <a:latin typeface="맑은 고딕" pitchFamily="50" charset="-127"/>
                <a:ea typeface="맑은 고딕" pitchFamily="50" charset="-127"/>
              </a:rPr>
              <a:t>D. Principles and Activity Compliance</a:t>
            </a:r>
          </a:p>
          <a:p>
            <a:pPr>
              <a:lnSpc>
                <a:spcPct val="150000"/>
              </a:lnSpc>
            </a:pPr>
            <a:r>
              <a:rPr lang="ko-KR" altLang="en-US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b="1" dirty="0">
                <a:latin typeface="맑은 고딕" pitchFamily="50" charset="-127"/>
                <a:ea typeface="맑은 고딕" pitchFamily="50" charset="-127"/>
              </a:rPr>
              <a:t>▸ Mentoring </a:t>
            </a:r>
            <a:r>
              <a:rPr lang="en-US" altLang="ko-KR" b="1" u="sng" dirty="0">
                <a:solidFill>
                  <a:srgbClr val="0066FF"/>
                </a:solidFill>
                <a:latin typeface="맑은 고딕" pitchFamily="50" charset="-127"/>
                <a:ea typeface="맑은 고딕" pitchFamily="50" charset="-127"/>
              </a:rPr>
              <a:t>once every two weeks (basic 2 hours) and at least 14 hours per semester</a:t>
            </a:r>
            <a:endParaRPr lang="ko-KR" altLang="en-US" b="1" dirty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b="1" dirty="0">
                <a:latin typeface="맑은 고딕" pitchFamily="50" charset="-127"/>
                <a:ea typeface="맑은 고딕" pitchFamily="50" charset="-127"/>
              </a:rPr>
              <a:t> ▸ </a:t>
            </a:r>
            <a:r>
              <a:rPr lang="en-US" altLang="ko-KR" b="1" u="sng" dirty="0">
                <a:solidFill>
                  <a:srgbClr val="0066FF"/>
                </a:solidFill>
                <a:latin typeface="맑은 고딕" pitchFamily="50" charset="-127"/>
                <a:ea typeface="맑은 고딕" pitchFamily="50" charset="-127"/>
              </a:rPr>
              <a:t>Submit a mentoring activity report (at least 7 times in 13 weeks) once a week</a:t>
            </a:r>
          </a:p>
          <a:p>
            <a:pPr>
              <a:lnSpc>
                <a:spcPct val="150000"/>
              </a:lnSpc>
            </a:pPr>
            <a:r>
              <a:rPr lang="en-US" altLang="ko-KR" b="1" dirty="0">
                <a:latin typeface="맑은 고딕" pitchFamily="50" charset="-127"/>
                <a:ea typeface="맑은 고딕" pitchFamily="50" charset="-127"/>
              </a:rPr>
              <a:t> ▸ Activity reports must be submitted each time after the activity</a:t>
            </a:r>
          </a:p>
          <a:p>
            <a:pPr>
              <a:lnSpc>
                <a:spcPct val="150000"/>
              </a:lnSpc>
            </a:pPr>
            <a:r>
              <a:rPr lang="en-US" altLang="ko-KR" b="1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    (Do not collect and submit all at once)</a:t>
            </a:r>
          </a:p>
          <a:p>
            <a:pPr>
              <a:lnSpc>
                <a:spcPct val="150000"/>
              </a:lnSpc>
            </a:pPr>
            <a:r>
              <a:rPr lang="ko-KR" altLang="en-US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b="1" dirty="0">
                <a:latin typeface="맑은 고딕" pitchFamily="50" charset="-127"/>
                <a:ea typeface="맑은 고딕" pitchFamily="50" charset="-127"/>
              </a:rPr>
              <a:t>▸ </a:t>
            </a:r>
            <a:r>
              <a:rPr lang="en-US" altLang="ko-KR" b="1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Teams who give up halfway during mentoring activities are not eligible for funding</a:t>
            </a:r>
          </a:p>
          <a:p>
            <a:pPr>
              <a:lnSpc>
                <a:spcPct val="150000"/>
              </a:lnSpc>
            </a:pPr>
            <a:r>
              <a:rPr lang="en-US" altLang="ko-KR" b="1" dirty="0">
                <a:latin typeface="맑은 고딕" pitchFamily="50" charset="-127"/>
                <a:ea typeface="맑은 고딕" pitchFamily="50" charset="-127"/>
              </a:rPr>
              <a:t> ▸  After confirming compliance with the activity hours and submitting the activity report, fund (100,000 won) is paid at the end of the activity with a bankbook under the name of the mentor</a:t>
            </a:r>
          </a:p>
        </p:txBody>
      </p:sp>
    </p:spTree>
    <p:extLst>
      <p:ext uri="{BB962C8B-B14F-4D97-AF65-F5344CB8AC3E}">
        <p14:creationId xmlns:p14="http://schemas.microsoft.com/office/powerpoint/2010/main" val="22930474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2"/>
          <p:cNvSpPr txBox="1">
            <a:spLocks noChangeArrowheads="1"/>
          </p:cNvSpPr>
          <p:nvPr/>
        </p:nvSpPr>
        <p:spPr bwMode="auto">
          <a:xfrm>
            <a:off x="1506538" y="436563"/>
            <a:ext cx="5668988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2500" b="1" dirty="0">
                <a:latin typeface="맑은 고딕" pitchFamily="50" charset="-127"/>
                <a:ea typeface="맑은 고딕" pitchFamily="50" charset="-127"/>
              </a:rPr>
              <a:t>Mentoring Program Overview – 3/5</a:t>
            </a:r>
            <a:endParaRPr lang="ko-KR" altLang="en-US" sz="2500" b="1" dirty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23" name="다이어그램 22"/>
          <p:cNvGraphicFramePr/>
          <p:nvPr/>
        </p:nvGraphicFramePr>
        <p:xfrm>
          <a:off x="712800" y="1481104"/>
          <a:ext cx="2151062" cy="5492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Text Box 3"/>
          <p:cNvSpPr txBox="1">
            <a:spLocks noChangeArrowheads="1"/>
          </p:cNvSpPr>
          <p:nvPr/>
        </p:nvSpPr>
        <p:spPr bwMode="auto">
          <a:xfrm>
            <a:off x="457275" y="434140"/>
            <a:ext cx="566181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indent="-342900"/>
            <a:r>
              <a:rPr lang="en-US" altLang="ko-KR" sz="2500" b="1" dirty="0">
                <a:latin typeface="맑은 고딕" pitchFamily="50" charset="-127"/>
                <a:ea typeface="맑은 고딕" pitchFamily="50" charset="-127"/>
              </a:rPr>
              <a:t>2. </a:t>
            </a:r>
          </a:p>
        </p:txBody>
      </p:sp>
      <p:sp>
        <p:nvSpPr>
          <p:cNvPr id="11" name="Rectangle 5"/>
          <p:cNvSpPr>
            <a:spLocks noChangeArrowheads="1"/>
          </p:cNvSpPr>
          <p:nvPr/>
        </p:nvSpPr>
        <p:spPr bwMode="auto">
          <a:xfrm>
            <a:off x="361628" y="1268760"/>
            <a:ext cx="8424936" cy="5112568"/>
          </a:xfrm>
          <a:prstGeom prst="rect">
            <a:avLst/>
          </a:prstGeom>
          <a:solidFill>
            <a:srgbClr val="FFFFFF"/>
          </a:solidFill>
          <a:ln w="9525">
            <a:solidFill>
              <a:schemeClr val="accent2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lIns="270000" anchor="ctr"/>
          <a:lstStyle/>
          <a:p>
            <a:pPr>
              <a:lnSpc>
                <a:spcPct val="150000"/>
              </a:lnSpc>
            </a:pPr>
            <a:r>
              <a:rPr lang="ko-KR" altLang="en-US" b="1" dirty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en-US" altLang="ko-KR" b="1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[Let's always be careful! ]</a:t>
            </a:r>
          </a:p>
          <a:p>
            <a:pPr>
              <a:lnSpc>
                <a:spcPct val="150000"/>
              </a:lnSpc>
            </a:pPr>
            <a:r>
              <a:rPr lang="en-US" altLang="ko-KR" b="1" dirty="0">
                <a:latin typeface="맑은 고딕" pitchFamily="50" charset="-127"/>
                <a:ea typeface="맑은 고딕" pitchFamily="50" charset="-127"/>
              </a:rPr>
              <a:t>▸ Exchange contacts with each other during the mentor and mentee first meeting</a:t>
            </a:r>
          </a:p>
          <a:p>
            <a:pPr>
              <a:lnSpc>
                <a:spcPct val="150000"/>
              </a:lnSpc>
            </a:pPr>
            <a:r>
              <a:rPr lang="en-US" altLang="ko-KR" b="1" dirty="0">
                <a:latin typeface="맑은 고딕" pitchFamily="50" charset="-127"/>
                <a:ea typeface="맑은 고딕" pitchFamily="50" charset="-127"/>
              </a:rPr>
              <a:t>▸ The mentor and the mentee must follow the time set to meet.</a:t>
            </a:r>
          </a:p>
          <a:p>
            <a:pPr>
              <a:lnSpc>
                <a:spcPct val="150000"/>
              </a:lnSpc>
            </a:pPr>
            <a:r>
              <a:rPr lang="en-US" altLang="ko-KR" b="1" dirty="0">
                <a:latin typeface="맑은 고딕" pitchFamily="50" charset="-127"/>
                <a:ea typeface="맑은 고딕" pitchFamily="50" charset="-127"/>
              </a:rPr>
              <a:t>▸ When talking with the mentee, speak slowly and clearly.</a:t>
            </a:r>
          </a:p>
          <a:p>
            <a:pPr>
              <a:lnSpc>
                <a:spcPct val="150000"/>
              </a:lnSpc>
            </a:pPr>
            <a:r>
              <a:rPr lang="en-US" altLang="ko-KR" b="1" dirty="0">
                <a:latin typeface="맑은 고딕" pitchFamily="50" charset="-127"/>
                <a:ea typeface="맑은 고딕" pitchFamily="50" charset="-127"/>
              </a:rPr>
              <a:t>▸ Repeat to ask and confirm that the mentee is clearly understood.</a:t>
            </a:r>
          </a:p>
          <a:p>
            <a:pPr>
              <a:lnSpc>
                <a:spcPct val="150000"/>
              </a:lnSpc>
            </a:pPr>
            <a:endParaRPr lang="en-US" altLang="ko-KR" b="1" dirty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b="1" dirty="0">
                <a:latin typeface="맑은 고딕" pitchFamily="50" charset="-127"/>
                <a:ea typeface="맑은 고딕" pitchFamily="50" charset="-127"/>
              </a:rPr>
              <a:t>  [Do these activities! ] - Activity example (13 weeks)</a:t>
            </a:r>
          </a:p>
          <a:p>
            <a:pPr>
              <a:lnSpc>
                <a:spcPct val="150000"/>
              </a:lnSpc>
            </a:pPr>
            <a:r>
              <a:rPr lang="ko-KR" altLang="en-US" b="1" dirty="0">
                <a:latin typeface="맑은 고딕" pitchFamily="50" charset="-127"/>
                <a:ea typeface="맑은 고딕" pitchFamily="50" charset="-127"/>
              </a:rPr>
              <a:t>▸ </a:t>
            </a:r>
            <a:r>
              <a:rPr lang="en-US" altLang="ko-KR" b="1" dirty="0">
                <a:latin typeface="맑은 고딕" pitchFamily="50" charset="-127"/>
                <a:ea typeface="맑은 고딕" pitchFamily="50" charset="-127"/>
              </a:rPr>
              <a:t>At the first meeting: Make a semester's activity plan and share it with the mentee, identify whether there are other activities the mentee wants, and modify the plan.</a:t>
            </a:r>
            <a:endParaRPr lang="ko-KR" altLang="en-US" b="1" dirty="0"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117830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2"/>
          <p:cNvSpPr txBox="1">
            <a:spLocks noChangeArrowheads="1"/>
          </p:cNvSpPr>
          <p:nvPr/>
        </p:nvSpPr>
        <p:spPr bwMode="auto">
          <a:xfrm>
            <a:off x="1506538" y="436563"/>
            <a:ext cx="5668988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2500" b="1" dirty="0">
                <a:latin typeface="맑은 고딕" pitchFamily="50" charset="-127"/>
                <a:ea typeface="맑은 고딕" pitchFamily="50" charset="-127"/>
              </a:rPr>
              <a:t>Mentoring Program Overview – 4/5</a:t>
            </a:r>
            <a:endParaRPr lang="ko-KR" altLang="en-US" sz="2500" b="1" dirty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23" name="다이어그램 22"/>
          <p:cNvGraphicFramePr/>
          <p:nvPr/>
        </p:nvGraphicFramePr>
        <p:xfrm>
          <a:off x="712800" y="1481104"/>
          <a:ext cx="2151062" cy="5492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457275" y="434140"/>
            <a:ext cx="566181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indent="-342900"/>
            <a:r>
              <a:rPr lang="en-US" altLang="ko-KR" sz="2500" b="1" dirty="0">
                <a:latin typeface="맑은 고딕" pitchFamily="50" charset="-127"/>
                <a:ea typeface="맑은 고딕" pitchFamily="50" charset="-127"/>
              </a:rPr>
              <a:t>2. </a:t>
            </a: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361628" y="1268760"/>
            <a:ext cx="8424936" cy="5112568"/>
          </a:xfrm>
          <a:prstGeom prst="rect">
            <a:avLst/>
          </a:prstGeom>
          <a:solidFill>
            <a:srgbClr val="FFFFFF"/>
          </a:solidFill>
          <a:ln w="9525">
            <a:solidFill>
              <a:schemeClr val="accent2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lIns="270000" anchor="ctr"/>
          <a:lstStyle/>
          <a:p>
            <a:pPr>
              <a:lnSpc>
                <a:spcPct val="150000"/>
              </a:lnSpc>
            </a:pPr>
            <a:r>
              <a:rPr lang="ko-KR" altLang="en-US" b="1" dirty="0">
                <a:latin typeface="맑은 고딕" pitchFamily="50" charset="-127"/>
                <a:ea typeface="맑은 고딕" pitchFamily="50" charset="-127"/>
              </a:rPr>
              <a:t>▸ </a:t>
            </a:r>
            <a:r>
              <a:rPr lang="en-US" altLang="ko-KR" b="1" dirty="0">
                <a:latin typeface="맑은 고딕" pitchFamily="50" charset="-127"/>
                <a:ea typeface="맑은 고딕" pitchFamily="50" charset="-127"/>
              </a:rPr>
              <a:t>Teach how to use the university’s website (Notice board, free bulletin board, KLAS)</a:t>
            </a:r>
            <a:endParaRPr lang="ko-KR" altLang="en-US" b="1" dirty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b="1" dirty="0">
                <a:latin typeface="맑은 고딕" pitchFamily="50" charset="-127"/>
                <a:ea typeface="맑은 고딕" pitchFamily="50" charset="-127"/>
              </a:rPr>
              <a:t>▸ </a:t>
            </a:r>
            <a:r>
              <a:rPr lang="en-US" altLang="ko-KR" b="1" dirty="0">
                <a:latin typeface="맑은 고딕" pitchFamily="50" charset="-127"/>
                <a:ea typeface="맑은 고딕" pitchFamily="50" charset="-127"/>
              </a:rPr>
              <a:t>Teach how to use Student Service Center (Issuance of grades/certificate of enrollment)</a:t>
            </a:r>
            <a:endParaRPr lang="ko-KR" altLang="en-US" b="1" dirty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b="1" dirty="0">
                <a:latin typeface="맑은 고딕" pitchFamily="50" charset="-127"/>
                <a:ea typeface="맑은 고딕" pitchFamily="50" charset="-127"/>
              </a:rPr>
              <a:t>▸ </a:t>
            </a:r>
            <a:r>
              <a:rPr lang="en-US" altLang="ko-KR" b="1" dirty="0">
                <a:latin typeface="맑은 고딕" pitchFamily="50" charset="-127"/>
                <a:ea typeface="맑은 고딕" pitchFamily="50" charset="-127"/>
              </a:rPr>
              <a:t>Help the mentee with classes and assignments (Not doing it instead!)</a:t>
            </a:r>
          </a:p>
          <a:p>
            <a:pPr>
              <a:lnSpc>
                <a:spcPct val="150000"/>
              </a:lnSpc>
            </a:pPr>
            <a:r>
              <a:rPr lang="en-US" altLang="ko-KR" b="1" dirty="0">
                <a:latin typeface="맑은 고딕" pitchFamily="50" charset="-127"/>
                <a:ea typeface="맑은 고딕" pitchFamily="50" charset="-127"/>
              </a:rPr>
              <a:t>▸ Go to the library and inform them about borrowing/returning books, use of the reading room, etc.</a:t>
            </a:r>
            <a:endParaRPr lang="ko-KR" altLang="en-US" b="1" dirty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b="1" dirty="0">
                <a:latin typeface="맑은 고딕" pitchFamily="50" charset="-127"/>
                <a:ea typeface="맑은 고딕" pitchFamily="50" charset="-127"/>
              </a:rPr>
              <a:t>▸ </a:t>
            </a:r>
            <a:r>
              <a:rPr lang="en-US" altLang="ko-KR" b="1" dirty="0">
                <a:latin typeface="맑은 고딕" pitchFamily="50" charset="-127"/>
                <a:ea typeface="맑은 고딕" pitchFamily="50" charset="-127"/>
              </a:rPr>
              <a:t>Inform the mentee's department office and college teaching team</a:t>
            </a:r>
            <a:endParaRPr lang="ko-KR" altLang="en-US" b="1" dirty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b="1" dirty="0">
                <a:latin typeface="맑은 고딕" pitchFamily="50" charset="-127"/>
                <a:ea typeface="맑은 고딕" pitchFamily="50" charset="-127"/>
              </a:rPr>
              <a:t>▸ </a:t>
            </a:r>
            <a:r>
              <a:rPr lang="en-US" altLang="ko-KR" b="1" dirty="0">
                <a:latin typeface="맑은 고딕" pitchFamily="50" charset="-127"/>
                <a:ea typeface="맑은 고딕" pitchFamily="50" charset="-127"/>
              </a:rPr>
              <a:t>Teach how to use the school cafeteria/post office/photocopying room, and where internet access is available</a:t>
            </a:r>
            <a:endParaRPr lang="ko-KR" altLang="en-US" b="1" dirty="0"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7344009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2"/>
          <p:cNvSpPr txBox="1">
            <a:spLocks noChangeArrowheads="1"/>
          </p:cNvSpPr>
          <p:nvPr/>
        </p:nvSpPr>
        <p:spPr bwMode="auto">
          <a:xfrm>
            <a:off x="1506538" y="436563"/>
            <a:ext cx="5668988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2500" b="1" dirty="0">
                <a:latin typeface="맑은 고딕" pitchFamily="50" charset="-127"/>
                <a:ea typeface="맑은 고딕" pitchFamily="50" charset="-127"/>
              </a:rPr>
              <a:t>Mentoring Program Overview – 5/5</a:t>
            </a:r>
            <a:endParaRPr lang="ko-KR" altLang="en-US" sz="2500" b="1" dirty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23" name="다이어그램 22"/>
          <p:cNvGraphicFramePr/>
          <p:nvPr/>
        </p:nvGraphicFramePr>
        <p:xfrm>
          <a:off x="712800" y="1481104"/>
          <a:ext cx="2151062" cy="5492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457275" y="434140"/>
            <a:ext cx="566181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indent="-342900"/>
            <a:r>
              <a:rPr lang="en-US" altLang="ko-KR" sz="2500" b="1" dirty="0">
                <a:latin typeface="맑은 고딕" pitchFamily="50" charset="-127"/>
                <a:ea typeface="맑은 고딕" pitchFamily="50" charset="-127"/>
              </a:rPr>
              <a:t>2. </a:t>
            </a: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361628" y="1268760"/>
            <a:ext cx="8424936" cy="5112568"/>
          </a:xfrm>
          <a:prstGeom prst="rect">
            <a:avLst/>
          </a:prstGeom>
          <a:solidFill>
            <a:srgbClr val="FFFFFF"/>
          </a:solidFill>
          <a:ln w="9525">
            <a:solidFill>
              <a:schemeClr val="accent2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lIns="270000" anchor="ctr"/>
          <a:lstStyle/>
          <a:p>
            <a:pPr>
              <a:lnSpc>
                <a:spcPct val="150000"/>
              </a:lnSpc>
            </a:pPr>
            <a:r>
              <a:rPr lang="ko-KR" altLang="en-US" b="1" dirty="0">
                <a:latin typeface="맑은 고딕" pitchFamily="50" charset="-127"/>
                <a:ea typeface="맑은 고딕" pitchFamily="50" charset="-127"/>
              </a:rPr>
              <a:t>▸ </a:t>
            </a:r>
            <a:r>
              <a:rPr lang="en-US" altLang="ko-KR" b="1" dirty="0">
                <a:latin typeface="맑은 고딕" pitchFamily="50" charset="-127"/>
                <a:ea typeface="맑은 고딕" pitchFamily="50" charset="-127"/>
              </a:rPr>
              <a:t>Tell them about shops and bank locations near campus, how to use ATMs, etc.</a:t>
            </a:r>
            <a:endParaRPr lang="en-US" altLang="ko-KR" dirty="0"/>
          </a:p>
          <a:p>
            <a:pPr>
              <a:lnSpc>
                <a:spcPct val="150000"/>
              </a:lnSpc>
            </a:pPr>
            <a:r>
              <a:rPr lang="ko-KR" altLang="en-US" b="1" dirty="0">
                <a:latin typeface="맑은 고딕" pitchFamily="50" charset="-127"/>
                <a:ea typeface="맑은 고딕" pitchFamily="50" charset="-127"/>
              </a:rPr>
              <a:t>▸ </a:t>
            </a:r>
            <a:r>
              <a:rPr lang="en-US" altLang="ko-KR" b="1" dirty="0">
                <a:latin typeface="맑은 고딕" pitchFamily="50" charset="-127"/>
                <a:ea typeface="맑은 고딕" pitchFamily="50" charset="-127"/>
              </a:rPr>
              <a:t>Practice Korean conversation by role-playing in a variety of situations</a:t>
            </a:r>
            <a:endParaRPr lang="ko-KR" altLang="en-US" b="1" dirty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b="1" dirty="0">
                <a:latin typeface="맑은 고딕" pitchFamily="50" charset="-127"/>
                <a:ea typeface="맑은 고딕" pitchFamily="50" charset="-127"/>
              </a:rPr>
              <a:t>▸ </a:t>
            </a:r>
            <a:r>
              <a:rPr lang="en-US" altLang="ko-KR" b="1" dirty="0">
                <a:latin typeface="맑은 고딕" pitchFamily="50" charset="-127"/>
                <a:ea typeface="맑은 고딕" pitchFamily="50" charset="-127"/>
              </a:rPr>
              <a:t>Tell us new or foreign words that don't appear in the dictionary</a:t>
            </a:r>
            <a:endParaRPr lang="ko-KR" altLang="en-US" b="1" dirty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b="1" dirty="0">
                <a:latin typeface="맑은 고딕" pitchFamily="50" charset="-127"/>
                <a:ea typeface="맑은 고딕" pitchFamily="50" charset="-127"/>
              </a:rPr>
              <a:t>▸ </a:t>
            </a:r>
            <a:r>
              <a:rPr lang="en-US" altLang="ko-KR" b="1" dirty="0">
                <a:latin typeface="맑은 고딕" pitchFamily="50" charset="-127"/>
                <a:ea typeface="맑은 고딕" pitchFamily="50" charset="-127"/>
              </a:rPr>
              <a:t>Mentor-Mentee Language Exchange</a:t>
            </a:r>
            <a:endParaRPr lang="ko-KR" altLang="en-US" b="1" dirty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b="1" dirty="0">
                <a:latin typeface="맑은 고딕" pitchFamily="50" charset="-127"/>
                <a:ea typeface="맑은 고딕" pitchFamily="50" charset="-127"/>
              </a:rPr>
              <a:t>▸ </a:t>
            </a:r>
            <a:r>
              <a:rPr lang="en-US" altLang="ko-KR" b="1" dirty="0">
                <a:latin typeface="맑은 고딕" pitchFamily="50" charset="-127"/>
                <a:ea typeface="맑은 고딕" pitchFamily="50" charset="-127"/>
              </a:rPr>
              <a:t>Teach how to use public transportation (transit method, transportation card charging method, station, etc.)</a:t>
            </a:r>
            <a:endParaRPr lang="ko-KR" altLang="en-US" b="1" dirty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b="1" dirty="0">
                <a:latin typeface="맑은 고딕" pitchFamily="50" charset="-127"/>
                <a:ea typeface="맑은 고딕" pitchFamily="50" charset="-127"/>
              </a:rPr>
              <a:t>▸ </a:t>
            </a:r>
            <a:r>
              <a:rPr lang="fr-FR" altLang="ko-KR" b="1" dirty="0" err="1">
                <a:latin typeface="맑은 고딕" pitchFamily="50" charset="-127"/>
                <a:ea typeface="맑은 고딕" pitchFamily="50" charset="-127"/>
              </a:rPr>
              <a:t>Introducing</a:t>
            </a:r>
            <a:r>
              <a:rPr lang="fr-FR" altLang="ko-KR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fr-FR" altLang="ko-KR" b="1" dirty="0" err="1">
                <a:latin typeface="맑은 고딕" pitchFamily="50" charset="-127"/>
                <a:ea typeface="맑은 고딕" pitchFamily="50" charset="-127"/>
              </a:rPr>
              <a:t>Korean</a:t>
            </a:r>
            <a:r>
              <a:rPr lang="fr-FR" altLang="ko-KR" b="1" dirty="0">
                <a:latin typeface="맑은 고딕" pitchFamily="50" charset="-127"/>
                <a:ea typeface="맑은 고딕" pitchFamily="50" charset="-127"/>
              </a:rPr>
              <a:t> culture (</a:t>
            </a:r>
            <a:r>
              <a:rPr lang="fr-FR" altLang="ko-KR" b="1" dirty="0" err="1">
                <a:latin typeface="맑은 고딕" pitchFamily="50" charset="-127"/>
                <a:ea typeface="맑은 고딕" pitchFamily="50" charset="-127"/>
              </a:rPr>
              <a:t>greetings</a:t>
            </a:r>
            <a:r>
              <a:rPr lang="fr-FR" altLang="ko-KR" b="1" dirty="0">
                <a:latin typeface="맑은 고딕" pitchFamily="50" charset="-127"/>
                <a:ea typeface="맑은 고딕" pitchFamily="50" charset="-127"/>
              </a:rPr>
              <a:t>, conversation </a:t>
            </a:r>
            <a:r>
              <a:rPr lang="fr-FR" altLang="ko-KR" b="1" dirty="0" err="1">
                <a:latin typeface="맑은 고딕" pitchFamily="50" charset="-127"/>
                <a:ea typeface="맑은 고딕" pitchFamily="50" charset="-127"/>
              </a:rPr>
              <a:t>etiquette</a:t>
            </a:r>
            <a:r>
              <a:rPr lang="fr-FR" altLang="ko-KR" b="1" dirty="0">
                <a:latin typeface="맑은 고딕" pitchFamily="50" charset="-127"/>
                <a:ea typeface="맑은 고딕" pitchFamily="50" charset="-127"/>
              </a:rPr>
              <a:t>, table </a:t>
            </a:r>
            <a:r>
              <a:rPr lang="fr-FR" altLang="ko-KR" b="1" dirty="0" err="1">
                <a:latin typeface="맑은 고딕" pitchFamily="50" charset="-127"/>
                <a:ea typeface="맑은 고딕" pitchFamily="50" charset="-127"/>
              </a:rPr>
              <a:t>manners</a:t>
            </a:r>
            <a:r>
              <a:rPr lang="fr-FR" altLang="ko-KR" b="1" dirty="0">
                <a:latin typeface="맑은 고딕" pitchFamily="50" charset="-127"/>
                <a:ea typeface="맑은 고딕" pitchFamily="50" charset="-127"/>
              </a:rPr>
              <a:t>, etc.)
</a:t>
            </a:r>
            <a:r>
              <a:rPr lang="en-US" altLang="ko-KR" b="1" dirty="0">
                <a:latin typeface="맑은 고딕" pitchFamily="50" charset="-127"/>
                <a:ea typeface="맑은 고딕" pitchFamily="50" charset="-127"/>
              </a:rPr>
              <a:t>▸ Guide to tourist attractions such as historic sites in Seoul</a:t>
            </a:r>
          </a:p>
        </p:txBody>
      </p:sp>
    </p:spTree>
    <p:extLst>
      <p:ext uri="{BB962C8B-B14F-4D97-AF65-F5344CB8AC3E}">
        <p14:creationId xmlns:p14="http://schemas.microsoft.com/office/powerpoint/2010/main" val="37840313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2"/>
          <p:cNvSpPr txBox="1">
            <a:spLocks noChangeArrowheads="1"/>
          </p:cNvSpPr>
          <p:nvPr/>
        </p:nvSpPr>
        <p:spPr bwMode="auto">
          <a:xfrm>
            <a:off x="1506538" y="436563"/>
            <a:ext cx="6737870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ko-KR" sz="2500" b="1" dirty="0">
                <a:latin typeface="맑은 고딕" pitchFamily="50" charset="-127"/>
                <a:ea typeface="맑은 고딕" pitchFamily="50" charset="-127"/>
              </a:rPr>
              <a:t>Activity Fund and Report Submission</a:t>
            </a:r>
            <a:endParaRPr lang="ko-KR" altLang="en-US" sz="2500" b="1" dirty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23" name="다이어그램 22"/>
          <p:cNvGraphicFramePr/>
          <p:nvPr/>
        </p:nvGraphicFramePr>
        <p:xfrm>
          <a:off x="712800" y="1481104"/>
          <a:ext cx="2151062" cy="5492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457275" y="434140"/>
            <a:ext cx="566181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indent="-342900"/>
            <a:r>
              <a:rPr lang="en-US" altLang="ko-KR" sz="2500" b="1" dirty="0">
                <a:latin typeface="맑은 고딕" pitchFamily="50" charset="-127"/>
                <a:ea typeface="맑은 고딕" pitchFamily="50" charset="-127"/>
              </a:rPr>
              <a:t>3. </a:t>
            </a: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361628" y="1268760"/>
            <a:ext cx="8424936" cy="5112568"/>
          </a:xfrm>
          <a:prstGeom prst="rect">
            <a:avLst/>
          </a:prstGeom>
          <a:solidFill>
            <a:srgbClr val="FFFFFF"/>
          </a:solidFill>
          <a:ln w="9525">
            <a:solidFill>
              <a:schemeClr val="accent2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lIns="270000" anchor="ctr"/>
          <a:lstStyle/>
          <a:p>
            <a:pPr>
              <a:lnSpc>
                <a:spcPct val="150000"/>
              </a:lnSpc>
            </a:pPr>
            <a:r>
              <a:rPr lang="en-US" altLang="ko-KR" b="1" dirty="0">
                <a:latin typeface="맑은 고딕" pitchFamily="50" charset="-127"/>
                <a:ea typeface="맑은 고딕" pitchFamily="50" charset="-127"/>
              </a:rPr>
              <a:t>A. How to Get Activity Fund</a:t>
            </a:r>
            <a:endParaRPr lang="ko-KR" altLang="en-US" b="1" dirty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b="1" dirty="0">
                <a:latin typeface="맑은 고딕" pitchFamily="50" charset="-127"/>
                <a:ea typeface="맑은 고딕" pitchFamily="50" charset="-127"/>
              </a:rPr>
              <a:t> ▸ </a:t>
            </a:r>
            <a:r>
              <a:rPr lang="en-US" altLang="ko-KR" b="1" dirty="0">
                <a:latin typeface="맑은 고딕" pitchFamily="50" charset="-127"/>
                <a:ea typeface="맑은 고딕" pitchFamily="50" charset="-127"/>
              </a:rPr>
              <a:t>Payment after the end of the activity (in July-August 2021)</a:t>
            </a:r>
          </a:p>
          <a:p>
            <a:pPr>
              <a:lnSpc>
                <a:spcPct val="150000"/>
              </a:lnSpc>
            </a:pPr>
            <a:r>
              <a:rPr lang="en-US" altLang="ko-KR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b="1" dirty="0">
                <a:latin typeface="맑은 고딕" pitchFamily="50" charset="-127"/>
                <a:ea typeface="맑은 고딕" pitchFamily="50" charset="-127"/>
              </a:rPr>
              <a:t>▸ </a:t>
            </a:r>
            <a:r>
              <a:rPr lang="en-US" altLang="ko-KR" b="1" dirty="0">
                <a:latin typeface="맑은 고딕" pitchFamily="50" charset="-127"/>
                <a:ea typeface="맑은 고딕" pitchFamily="50" charset="-127"/>
              </a:rPr>
              <a:t>Submission of fund deposit account: To be announced later</a:t>
            </a:r>
            <a:endParaRPr lang="ko-KR" altLang="en-US" b="1" dirty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b="1" dirty="0">
                <a:latin typeface="맑은 고딕" pitchFamily="50" charset="-127"/>
                <a:ea typeface="맑은 고딕" pitchFamily="50" charset="-127"/>
              </a:rPr>
              <a:t> ▸ </a:t>
            </a:r>
            <a:r>
              <a:rPr lang="en-US" altLang="ko-KR" b="1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Teams who give up during mentoring activities are not eligible for support</a:t>
            </a:r>
          </a:p>
          <a:p>
            <a:pPr>
              <a:lnSpc>
                <a:spcPct val="150000"/>
              </a:lnSpc>
            </a:pPr>
            <a:endParaRPr lang="en-US" altLang="ko-KR" b="1" dirty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b="1" dirty="0">
                <a:latin typeface="맑은 고딕" pitchFamily="50" charset="-127"/>
                <a:ea typeface="맑은 고딕" pitchFamily="50" charset="-127"/>
              </a:rPr>
              <a:t>B. Submission of Activity Report (Both Mentor and Mentee)</a:t>
            </a:r>
          </a:p>
          <a:p>
            <a:pPr>
              <a:lnSpc>
                <a:spcPct val="150000"/>
              </a:lnSpc>
            </a:pPr>
            <a:r>
              <a:rPr lang="ko-KR" altLang="en-US" b="1" dirty="0">
                <a:latin typeface="맑은 고딕" pitchFamily="50" charset="-127"/>
                <a:ea typeface="맑은 고딕" pitchFamily="50" charset="-127"/>
              </a:rPr>
              <a:t> ▸ </a:t>
            </a:r>
            <a:r>
              <a:rPr lang="en-US" altLang="ko-KR" b="1" dirty="0">
                <a:latin typeface="맑은 고딕" pitchFamily="50" charset="-127"/>
                <a:ea typeface="맑은 고딕" pitchFamily="50" charset="-127"/>
              </a:rPr>
              <a:t>Mentor : At least 7 times
</a:t>
            </a:r>
            <a:r>
              <a:rPr lang="ko-KR" altLang="en-US" b="1" dirty="0">
                <a:latin typeface="맑은 고딕" pitchFamily="50" charset="-127"/>
                <a:ea typeface="맑은 고딕" pitchFamily="50" charset="-127"/>
              </a:rPr>
              <a:t> ▸ </a:t>
            </a:r>
            <a:r>
              <a:rPr lang="en-US" altLang="ko-KR" b="1" dirty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Mentee : Once during the activity period </a:t>
            </a:r>
            <a:endParaRPr lang="en-US" altLang="ko-KR" b="1" dirty="0"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713391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2"/>
          <p:cNvSpPr txBox="1">
            <a:spLocks noChangeArrowheads="1"/>
          </p:cNvSpPr>
          <p:nvPr/>
        </p:nvSpPr>
        <p:spPr bwMode="auto">
          <a:xfrm>
            <a:off x="1506538" y="436563"/>
            <a:ext cx="4433614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ko-KR" sz="2500" b="1" dirty="0">
                <a:latin typeface="맑은 고딕" pitchFamily="50" charset="-127"/>
                <a:ea typeface="맑은 고딕" pitchFamily="50" charset="-127"/>
              </a:rPr>
              <a:t>Schedule</a:t>
            </a:r>
            <a:endParaRPr lang="ko-KR" altLang="en-US" sz="2500" b="1" dirty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23" name="다이어그램 22"/>
          <p:cNvGraphicFramePr/>
          <p:nvPr/>
        </p:nvGraphicFramePr>
        <p:xfrm>
          <a:off x="712800" y="1481104"/>
          <a:ext cx="2151062" cy="5492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457275" y="434140"/>
            <a:ext cx="566181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indent="-342900"/>
            <a:r>
              <a:rPr lang="en-US" altLang="ko-KR" sz="2500" b="1" dirty="0">
                <a:latin typeface="맑은 고딕" pitchFamily="50" charset="-127"/>
                <a:ea typeface="맑은 고딕" pitchFamily="50" charset="-127"/>
              </a:rPr>
              <a:t>4. </a:t>
            </a: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457275" y="1004062"/>
            <a:ext cx="8424936" cy="5112568"/>
          </a:xfrm>
          <a:prstGeom prst="rect">
            <a:avLst/>
          </a:prstGeom>
          <a:solidFill>
            <a:srgbClr val="FFFFFF"/>
          </a:solidFill>
          <a:ln w="9525">
            <a:solidFill>
              <a:schemeClr val="accent2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lIns="270000" anchor="ctr"/>
          <a:lstStyle/>
          <a:p>
            <a:pPr>
              <a:lnSpc>
                <a:spcPct val="150000"/>
              </a:lnSpc>
            </a:pPr>
            <a:endParaRPr lang="en-US" altLang="ko-KR" sz="2000" b="1" dirty="0">
              <a:solidFill>
                <a:schemeClr val="tx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99901" y="1056044"/>
            <a:ext cx="7252205" cy="487936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923928" y="4941168"/>
            <a:ext cx="326403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dirty="0"/>
              <a:t>모집기간은 상황에 따라 </a:t>
            </a:r>
            <a:r>
              <a:rPr lang="ko-KR" altLang="en-US" sz="1600" dirty="0" err="1"/>
              <a:t>변동가능</a:t>
            </a:r>
            <a:endParaRPr lang="ko-KR" altLang="en-US" sz="1600" dirty="0"/>
          </a:p>
        </p:txBody>
      </p:sp>
    </p:spTree>
    <p:extLst>
      <p:ext uri="{BB962C8B-B14F-4D97-AF65-F5344CB8AC3E}">
        <p14:creationId xmlns:p14="http://schemas.microsoft.com/office/powerpoint/2010/main" val="18958438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2"/>
          <p:cNvSpPr txBox="1">
            <a:spLocks noChangeArrowheads="1"/>
          </p:cNvSpPr>
          <p:nvPr/>
        </p:nvSpPr>
        <p:spPr bwMode="auto">
          <a:xfrm>
            <a:off x="1506538" y="436563"/>
            <a:ext cx="6737870" cy="861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ko-KR" sz="2500" b="1" dirty="0">
                <a:latin typeface="맑은 고딕" pitchFamily="50" charset="-127"/>
                <a:ea typeface="맑은 고딕" pitchFamily="50" charset="-127"/>
              </a:rPr>
              <a:t>Mentoring Review Contest Information</a:t>
            </a:r>
            <a:endParaRPr lang="ko-KR" altLang="en-US" sz="2500" b="1" dirty="0">
              <a:latin typeface="맑은 고딕" pitchFamily="50" charset="-127"/>
              <a:ea typeface="맑은 고딕" pitchFamily="50" charset="-127"/>
            </a:endParaRPr>
          </a:p>
          <a:p>
            <a:endParaRPr lang="ko-KR" altLang="en-US" sz="2500" b="1" dirty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23" name="다이어그램 22"/>
          <p:cNvGraphicFramePr/>
          <p:nvPr/>
        </p:nvGraphicFramePr>
        <p:xfrm>
          <a:off x="712800" y="1481104"/>
          <a:ext cx="2151062" cy="5492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457275" y="434140"/>
            <a:ext cx="566181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indent="-342900"/>
            <a:r>
              <a:rPr lang="en-US" altLang="ko-KR" sz="2500" b="1" dirty="0">
                <a:latin typeface="맑은 고딕" pitchFamily="50" charset="-127"/>
                <a:ea typeface="맑은 고딕" pitchFamily="50" charset="-127"/>
              </a:rPr>
              <a:t>5. </a:t>
            </a: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361628" y="1268760"/>
            <a:ext cx="8424936" cy="5112568"/>
          </a:xfrm>
          <a:prstGeom prst="rect">
            <a:avLst/>
          </a:prstGeom>
          <a:solidFill>
            <a:srgbClr val="FFFFFF"/>
          </a:solidFill>
          <a:ln w="9525">
            <a:solidFill>
              <a:schemeClr val="accent2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lIns="270000" anchor="ctr"/>
          <a:lstStyle/>
          <a:p>
            <a:pPr>
              <a:lnSpc>
                <a:spcPct val="150000"/>
              </a:lnSpc>
            </a:pPr>
            <a:endParaRPr lang="en-US" altLang="ko-KR" sz="1700" b="1" dirty="0">
              <a:latin typeface="맑은 고딕" pitchFamily="50" charset="-127"/>
              <a:ea typeface="맑은 고딕" pitchFamily="50" charset="-127"/>
            </a:endParaRPr>
          </a:p>
          <a:p>
            <a:pPr marL="457200" indent="-457200">
              <a:lnSpc>
                <a:spcPct val="150000"/>
              </a:lnSpc>
              <a:buAutoNum type="arabicPeriod"/>
            </a:pPr>
            <a:r>
              <a:rPr lang="en-US" altLang="ko-KR" sz="1700" b="1" dirty="0">
                <a:latin typeface="맑은 고딕" pitchFamily="50" charset="-127"/>
                <a:ea typeface="맑은 고딕" pitchFamily="50" charset="-127"/>
              </a:rPr>
              <a:t>Contest application period: </a:t>
            </a:r>
            <a:r>
              <a:rPr lang="en-US" altLang="ko-KR" b="1" kern="0" dirty="0">
                <a:solidFill>
                  <a:srgbClr val="000000"/>
                </a:solidFill>
                <a:latin typeface="한컴바탕"/>
                <a:ea typeface="한컴바탕"/>
              </a:rPr>
              <a:t>(6.14(Mon) ~ 6.18(Fri))</a:t>
            </a:r>
            <a:endParaRPr lang="en-US" altLang="ko-KR" sz="1700" b="1" dirty="0">
              <a:latin typeface="맑은 고딕" pitchFamily="50" charset="-127"/>
              <a:ea typeface="맑은 고딕" pitchFamily="50" charset="-127"/>
            </a:endParaRPr>
          </a:p>
          <a:p>
            <a:pPr marL="457200" indent="-457200">
              <a:lnSpc>
                <a:spcPct val="150000"/>
              </a:lnSpc>
              <a:buAutoNum type="arabicPeriod"/>
            </a:pPr>
            <a:r>
              <a:rPr lang="en-US" altLang="ko-KR" sz="1700" b="1" dirty="0">
                <a:latin typeface="맑은 고딕" pitchFamily="50" charset="-127"/>
                <a:ea typeface="맑은 고딕" pitchFamily="50" charset="-127"/>
              </a:rPr>
              <a:t>Eligibility</a:t>
            </a:r>
            <a:r>
              <a:rPr lang="ko-KR" altLang="en-US" sz="17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700" b="1" dirty="0">
                <a:latin typeface="맑은 고딕" pitchFamily="50" charset="-127"/>
                <a:ea typeface="맑은 고딕" pitchFamily="50" charset="-127"/>
              </a:rPr>
              <a:t>: Participants of the 2021 Spring Mentoring Program (Students who have completed)</a:t>
            </a:r>
          </a:p>
          <a:p>
            <a:pPr marL="457200" indent="-457200">
              <a:lnSpc>
                <a:spcPct val="150000"/>
              </a:lnSpc>
              <a:buAutoNum type="arabicPeriod"/>
            </a:pPr>
            <a:r>
              <a:rPr lang="en-US" altLang="ko-KR" sz="1700" b="1" dirty="0">
                <a:latin typeface="맑은 고딕" pitchFamily="50" charset="-127"/>
                <a:ea typeface="맑은 고딕" pitchFamily="50" charset="-127"/>
              </a:rPr>
              <a:t>Contest details</a:t>
            </a:r>
          </a:p>
          <a:p>
            <a:pPr marL="457200" indent="-457200">
              <a:lnSpc>
                <a:spcPct val="150000"/>
              </a:lnSpc>
              <a:buAutoNum type="arabicPeriod"/>
            </a:pPr>
            <a:endParaRPr lang="en-US" altLang="ko-KR" sz="1500" b="1" dirty="0">
              <a:latin typeface="맑은 고딕" pitchFamily="50" charset="-127"/>
              <a:ea typeface="맑은 고딕" pitchFamily="50" charset="-127"/>
            </a:endParaRPr>
          </a:p>
          <a:p>
            <a:pPr marL="457200" indent="-457200">
              <a:lnSpc>
                <a:spcPct val="150000"/>
              </a:lnSpc>
              <a:buAutoNum type="arabicPeriod"/>
            </a:pPr>
            <a:endParaRPr lang="en-US" altLang="ko-KR" sz="1500" b="1" dirty="0">
              <a:latin typeface="맑은 고딕" pitchFamily="50" charset="-127"/>
              <a:ea typeface="맑은 고딕" pitchFamily="50" charset="-127"/>
            </a:endParaRPr>
          </a:p>
          <a:p>
            <a:pPr marL="457200" indent="-457200">
              <a:lnSpc>
                <a:spcPct val="150000"/>
              </a:lnSpc>
              <a:buAutoNum type="arabicPeriod"/>
            </a:pPr>
            <a:endParaRPr lang="en-US" altLang="ko-KR" sz="2000" b="1" dirty="0">
              <a:latin typeface="맑은 고딕" pitchFamily="50" charset="-127"/>
              <a:ea typeface="맑은 고딕" pitchFamily="50" charset="-127"/>
            </a:endParaRPr>
          </a:p>
          <a:p>
            <a:pPr marL="457200" indent="-457200">
              <a:lnSpc>
                <a:spcPct val="150000"/>
              </a:lnSpc>
              <a:buAutoNum type="arabicPeriod"/>
            </a:pPr>
            <a:endParaRPr lang="en-US" altLang="ko-KR" sz="2000" b="1" dirty="0">
              <a:latin typeface="맑은 고딕" pitchFamily="50" charset="-127"/>
              <a:ea typeface="맑은 고딕" pitchFamily="50" charset="-127"/>
            </a:endParaRPr>
          </a:p>
          <a:p>
            <a:pPr marL="457200" indent="-457200">
              <a:lnSpc>
                <a:spcPct val="150000"/>
              </a:lnSpc>
              <a:buAutoNum type="arabicPeriod"/>
            </a:pPr>
            <a:endParaRPr lang="en-US" altLang="ko-KR" sz="2000" b="1" dirty="0">
              <a:latin typeface="맑은 고딕" pitchFamily="50" charset="-127"/>
              <a:ea typeface="맑은 고딕" pitchFamily="50" charset="-127"/>
            </a:endParaRPr>
          </a:p>
          <a:p>
            <a:pPr marL="457200" indent="-457200">
              <a:lnSpc>
                <a:spcPct val="150000"/>
              </a:lnSpc>
              <a:buAutoNum type="arabicPeriod"/>
            </a:pPr>
            <a:endParaRPr lang="en-US" altLang="ko-KR" sz="2000" b="1" dirty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endParaRPr lang="en-US" altLang="ko-KR" sz="2000" b="1" dirty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59521150"/>
              </p:ext>
            </p:extLst>
          </p:nvPr>
        </p:nvGraphicFramePr>
        <p:xfrm>
          <a:off x="611560" y="3356992"/>
          <a:ext cx="7992888" cy="2930682"/>
        </p:xfrm>
        <a:graphic>
          <a:graphicData uri="http://schemas.openxmlformats.org/drawingml/2006/table">
            <a:tbl>
              <a:tblPr/>
              <a:tblGrid>
                <a:gridCol w="1130308">
                  <a:extLst>
                    <a:ext uri="{9D8B030D-6E8A-4147-A177-3AD203B41FA5}">
                      <a16:colId xmlns:a16="http://schemas.microsoft.com/office/drawing/2014/main" val="4227400295"/>
                    </a:ext>
                  </a:extLst>
                </a:gridCol>
                <a:gridCol w="6862580">
                  <a:extLst>
                    <a:ext uri="{9D8B030D-6E8A-4147-A177-3AD203B41FA5}">
                      <a16:colId xmlns:a16="http://schemas.microsoft.com/office/drawing/2014/main" val="649268548"/>
                    </a:ext>
                  </a:extLst>
                </a:gridCol>
              </a:tblGrid>
              <a:tr h="33770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Contest</a:t>
                      </a:r>
                      <a:endParaRPr lang="ko-KR" altLang="en-US" sz="13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Free format in the form of a photo-essay!</a:t>
                      </a:r>
                      <a:endParaRPr lang="ko-KR" altLang="en-US" sz="13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55341512"/>
                  </a:ext>
                </a:extLst>
              </a:tr>
              <a:tr h="451395">
                <a:tc>
                  <a:txBody>
                    <a:bodyPr/>
                    <a:lstStyle/>
                    <a:p>
                      <a:pPr marL="13970" marR="0" indent="-1397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Content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10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❍ </a:t>
                      </a:r>
                      <a:r>
                        <a:rPr lang="en-US" altLang="ko-KR" sz="1200" kern="0" spc="-10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Photos and stories of experiences from participating in mentoring program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41620552"/>
                  </a:ext>
                </a:extLst>
              </a:tr>
              <a:tr h="507046">
                <a:tc>
                  <a:txBody>
                    <a:bodyPr/>
                    <a:lstStyle/>
                    <a:p>
                      <a:pPr marL="13970" marR="0" indent="-1397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Submission method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78100" marR="0" indent="-257810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10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❍ </a:t>
                      </a:r>
                      <a:r>
                        <a:rPr lang="en-US" altLang="ko-KR" sz="1200" kern="0" spc="-10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Visit OIA Office or Email (yerimuiwtx@kw.ac.kr)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06543552"/>
                  </a:ext>
                </a:extLst>
              </a:tr>
              <a:tr h="50932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Entry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One submission per team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49117536"/>
                  </a:ext>
                </a:extLst>
              </a:tr>
              <a:tr h="105117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Prizes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90500" marR="0" indent="-6350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6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❍ </a:t>
                      </a:r>
                      <a:r>
                        <a:rPr lang="en-US" altLang="ko-KR" sz="1200" kern="0" spc="-6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Competition Awards</a:t>
                      </a:r>
                    </a:p>
                    <a:p>
                      <a:pPr marL="190500" marR="0" indent="-6350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9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❘</a:t>
                      </a:r>
                      <a:r>
                        <a:rPr lang="en-US" altLang="ko-KR" sz="1200" kern="0" spc="-9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Best Work (1 team) </a:t>
                      </a:r>
                    </a:p>
                    <a:p>
                      <a:pPr marL="190500" marR="0" indent="-6350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9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❘</a:t>
                      </a:r>
                      <a:r>
                        <a:rPr lang="en-US" altLang="ko-KR" sz="1200" kern="0" spc="-9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Excellent work (2 teams) 
</a:t>
                      </a:r>
                      <a:r>
                        <a:rPr lang="ko-KR" altLang="en-US" sz="1200" kern="0" spc="-9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❘</a:t>
                      </a:r>
                      <a:r>
                        <a:rPr lang="en-US" altLang="ko-KR" sz="1200" kern="0" spc="-9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Encouraging Work (3 teams) 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9382062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982302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altLang="ko-KR" dirty="0"/>
          </a:p>
          <a:p>
            <a:r>
              <a:rPr lang="en-US" altLang="ko-KR" dirty="0"/>
              <a:t>Please enter for communication such as mentoring culture day and other information (Mandatory) </a:t>
            </a:r>
            <a:r>
              <a:rPr lang="en-US" altLang="ko-KR" dirty="0">
                <a:hlinkClick r:id="rId2"/>
              </a:rPr>
              <a:t>https://open.kakao.com/o/g3Gqnz0c</a:t>
            </a:r>
            <a:endParaRPr lang="en-US" altLang="ko-KR" dirty="0"/>
          </a:p>
          <a:p>
            <a:r>
              <a:rPr lang="en-US" altLang="ko-KR" dirty="0"/>
              <a:t>Password:</a:t>
            </a:r>
            <a:r>
              <a:rPr lang="ko-KR" altLang="en-US" dirty="0"/>
              <a:t> </a:t>
            </a:r>
            <a:r>
              <a:rPr lang="en-US" altLang="ko-KR" dirty="0"/>
              <a:t>2021</a:t>
            </a:r>
          </a:p>
          <a:p>
            <a:endParaRPr lang="ko-KR" altLang="en-US" dirty="0"/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457275" y="434140"/>
            <a:ext cx="566181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indent="-342900"/>
            <a:r>
              <a:rPr lang="en-US" altLang="ko-KR" sz="2500" b="1" dirty="0">
                <a:latin typeface="맑은 고딕" pitchFamily="50" charset="-127"/>
                <a:ea typeface="맑은 고딕" pitchFamily="50" charset="-127"/>
              </a:rPr>
              <a:t>6. </a:t>
            </a:r>
          </a:p>
        </p:txBody>
      </p:sp>
      <p:sp>
        <p:nvSpPr>
          <p:cNvPr id="8" name="Text Box 2"/>
          <p:cNvSpPr txBox="1">
            <a:spLocks noGrp="1" noChangeArrowheads="1"/>
          </p:cNvSpPr>
          <p:nvPr>
            <p:ph type="title"/>
          </p:nvPr>
        </p:nvSpPr>
        <p:spPr bwMode="auto">
          <a:xfrm>
            <a:off x="662880" y="434140"/>
            <a:ext cx="8229600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ko-KR" sz="2500" b="1" dirty="0">
                <a:latin typeface="맑은 고딕" pitchFamily="50" charset="-127"/>
                <a:ea typeface="맑은 고딕" pitchFamily="50" charset="-127"/>
              </a:rPr>
              <a:t>Mentoring Participants’ </a:t>
            </a:r>
            <a:r>
              <a:rPr lang="en-US" altLang="ko-KR" sz="2500" b="1" dirty="0" err="1">
                <a:latin typeface="맑은 고딕" pitchFamily="50" charset="-127"/>
                <a:ea typeface="맑은 고딕" pitchFamily="50" charset="-127"/>
              </a:rPr>
              <a:t>Kakao</a:t>
            </a:r>
            <a:r>
              <a:rPr lang="en-US" altLang="ko-KR" sz="2500" b="1" dirty="0">
                <a:latin typeface="맑은 고딕" pitchFamily="50" charset="-127"/>
                <a:ea typeface="맑은 고딕" pitchFamily="50" charset="-127"/>
              </a:rPr>
              <a:t> Open-chat</a:t>
            </a:r>
            <a:endParaRPr lang="ko-KR" altLang="en-US" sz="2500" b="1" dirty="0"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54949088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555776" y="2996952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en-US" altLang="ko-KR" sz="7200" dirty="0"/>
              <a:t>The End</a:t>
            </a:r>
            <a:endParaRPr lang="ko-KR" altLang="en-US" sz="7200" dirty="0"/>
          </a:p>
        </p:txBody>
      </p:sp>
    </p:spTree>
    <p:extLst>
      <p:ext uri="{BB962C8B-B14F-4D97-AF65-F5344CB8AC3E}">
        <p14:creationId xmlns:p14="http://schemas.microsoft.com/office/powerpoint/2010/main" val="2513441422"/>
      </p:ext>
    </p:extLst>
  </p:cSld>
  <p:clrMapOvr>
    <a:masterClrMapping/>
  </p:clrMapOvr>
</p:sld>
</file>

<file path=ppt/theme/theme1.xml><?xml version="1.0" encoding="utf-8"?>
<a:theme xmlns:a="http://schemas.openxmlformats.org/drawingml/2006/main" name="기본 디자인">
  <a:themeElements>
    <a:clrScheme name="기본 디자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기본 디자인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기본 디자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3184356</TotalTime>
  <Words>777</Words>
  <Application>Microsoft Office PowerPoint</Application>
  <PresentationFormat>화면 슬라이드 쇼(4:3)</PresentationFormat>
  <Paragraphs>94</Paragraphs>
  <Slides>12</Slides>
  <Notes>2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12</vt:i4>
      </vt:variant>
    </vt:vector>
  </HeadingPairs>
  <TitlesOfParts>
    <vt:vector size="19" baseType="lpstr">
      <vt:lpstr>Minion Pro SmBd</vt:lpstr>
      <vt:lpstr>굴림</vt:lpstr>
      <vt:lpstr>나눔명조</vt:lpstr>
      <vt:lpstr>맑은 고딕</vt:lpstr>
      <vt:lpstr>한컴바탕</vt:lpstr>
      <vt:lpstr>Berlin Sans FB</vt:lpstr>
      <vt:lpstr>기본 디자인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Mentoring Participants’ Kakao Open-chat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킹카구기</dc:creator>
  <cp:lastModifiedBy>kw</cp:lastModifiedBy>
  <cp:revision>1720</cp:revision>
  <cp:lastPrinted>2018-03-05T05:51:24Z</cp:lastPrinted>
  <dcterms:created xsi:type="dcterms:W3CDTF">2008-06-16T01:22:00Z</dcterms:created>
  <dcterms:modified xsi:type="dcterms:W3CDTF">2021-03-11T06:14:19Z</dcterms:modified>
</cp:coreProperties>
</file>