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8" r:id="rId1"/>
  </p:sldMasterIdLst>
  <p:notesMasterIdLst>
    <p:notesMasterId r:id="rId4"/>
  </p:notesMasterIdLst>
  <p:handoutMasterIdLst>
    <p:handoutMasterId r:id="rId5"/>
  </p:handoutMasterIdLst>
  <p:sldIdLst>
    <p:sldId id="356" r:id="rId2"/>
    <p:sldId id="336" r:id="rId3"/>
  </p:sldIdLst>
  <p:sldSz cx="13208000" cy="9906000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D028"/>
    <a:srgbClr val="77202F"/>
    <a:srgbClr val="75202A"/>
    <a:srgbClr val="0600B2"/>
    <a:srgbClr val="62A6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92" autoAdjust="0"/>
    <p:restoredTop sz="94660"/>
  </p:normalViewPr>
  <p:slideViewPr>
    <p:cSldViewPr snapToGrid="0">
      <p:cViewPr varScale="1">
        <p:scale>
          <a:sx n="80" d="100"/>
          <a:sy n="80" d="100"/>
        </p:scale>
        <p:origin x="177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4" d="100"/>
          <a:sy n="74" d="100"/>
        </p:scale>
        <p:origin x="230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D47024BB-8063-40C1-B5B6-C7C98E11F41B}" type="datetimeFigureOut">
              <a:rPr lang="ko-KR" altLang="en-US" smtClean="0"/>
              <a:t>2020-02-26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4FC4D891-C232-42FD-8FBA-0E63E7EA03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7595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FC8FF406-13FF-4E9C-BE81-E860840FAF88}" type="datetimeFigureOut">
              <a:rPr lang="ko-KR" altLang="en-US" smtClean="0"/>
              <a:t>2020-02-26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1425"/>
            <a:ext cx="4470400" cy="3354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86" tIns="45743" rIns="91486" bIns="4574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86" tIns="45743" rIns="91486" bIns="45743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C3B2C0CE-E910-4DA0-8EE5-B45F71B35C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0251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1621191"/>
            <a:ext cx="11226800" cy="3448756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1000" y="5202944"/>
            <a:ext cx="9906000" cy="2391656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67464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1678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1172" y="2469624"/>
            <a:ext cx="11391900" cy="4120620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1172" y="6629226"/>
            <a:ext cx="11391900" cy="216693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405935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8050" y="2637014"/>
            <a:ext cx="561340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86550" y="2637014"/>
            <a:ext cx="561340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2242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527405"/>
            <a:ext cx="11391900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9772" y="2428347"/>
            <a:ext cx="5587602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9772" y="3618442"/>
            <a:ext cx="5587602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86551" y="2428347"/>
            <a:ext cx="5615120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86551" y="3618442"/>
            <a:ext cx="5615120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1589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0768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0155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660400"/>
            <a:ext cx="4259924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5120" y="1426283"/>
            <a:ext cx="6686550" cy="7039681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70" y="2971800"/>
            <a:ext cx="4259924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13995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660400"/>
            <a:ext cx="4259924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15120" y="1426283"/>
            <a:ext cx="6686550" cy="7039681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70" y="2971800"/>
            <a:ext cx="4259924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76610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840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51976" y="527403"/>
            <a:ext cx="2847975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08051" y="527403"/>
            <a:ext cx="8378825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71427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8052" y="527404"/>
            <a:ext cx="11391900" cy="1914702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0071100" y="9181395"/>
            <a:ext cx="2971800" cy="527403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7202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8050" y="527405"/>
            <a:ext cx="11391900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8050" y="2637014"/>
            <a:ext cx="11391900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8050" y="9181397"/>
            <a:ext cx="29718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75150" y="9181397"/>
            <a:ext cx="4457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8150" y="9181397"/>
            <a:ext cx="29718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72472" y="9709352"/>
            <a:ext cx="932942" cy="145323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-30898" y="655066"/>
            <a:ext cx="1323890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9" name="직사각형 8"/>
          <p:cNvSpPr/>
          <p:nvPr userDrawn="1"/>
        </p:nvSpPr>
        <p:spPr>
          <a:xfrm>
            <a:off x="-30900" y="645531"/>
            <a:ext cx="13238901" cy="108000"/>
          </a:xfrm>
          <a:prstGeom prst="rect">
            <a:avLst/>
          </a:prstGeom>
          <a:solidFill>
            <a:srgbClr val="752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직사각형 9"/>
          <p:cNvSpPr/>
          <p:nvPr userDrawn="1"/>
        </p:nvSpPr>
        <p:spPr>
          <a:xfrm>
            <a:off x="-15454" y="9629585"/>
            <a:ext cx="13238901" cy="280800"/>
          </a:xfrm>
          <a:prstGeom prst="rect">
            <a:avLst/>
          </a:prstGeom>
          <a:solidFill>
            <a:srgbClr val="752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pic>
        <p:nvPicPr>
          <p:cNvPr id="11" name="그림 10"/>
          <p:cNvPicPr>
            <a:picLocks noChangeAspect="1"/>
          </p:cNvPicPr>
          <p:nvPr userDrawn="1"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727" t="9238" r="5414" b="9028"/>
          <a:stretch/>
        </p:blipFill>
        <p:spPr>
          <a:xfrm>
            <a:off x="115861" y="48126"/>
            <a:ext cx="1774724" cy="52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23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  <p:sldLayoutId id="2147483835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1320759" rtl="0" eaLnBrk="1" latinLnBrk="1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l" defTabSz="1320759" rtl="0" eaLnBrk="1" latinLnBrk="1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4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1851242" y="3425370"/>
            <a:ext cx="9505516" cy="2525487"/>
          </a:xfrm>
          <a:prstGeom prst="rect">
            <a:avLst/>
          </a:prstGeom>
        </p:spPr>
        <p:txBody>
          <a:bodyPr>
            <a:normAutofit/>
          </a:bodyPr>
          <a:lstStyle>
            <a:lvl1pPr algn="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 latinLnBrk="0">
              <a:lnSpc>
                <a:spcPct val="150000"/>
              </a:lnSpc>
            </a:pPr>
            <a:r>
              <a:rPr lang="en-US" altLang="ko-KR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altLang="ko-KR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nội</a:t>
            </a:r>
            <a:r>
              <a:rPr lang="en-US" altLang="ko-KR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dung </a:t>
            </a:r>
            <a:r>
              <a:rPr lang="en-US" altLang="ko-KR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trực</a:t>
            </a:r>
            <a:r>
              <a:rPr lang="en-US" altLang="ko-KR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tuyến</a:t>
            </a:r>
            <a:r>
              <a:rPr lang="en-US" altLang="ko-KR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E-learning </a:t>
            </a:r>
            <a:r>
              <a:rPr lang="en-US" altLang="ko-KR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altLang="ko-KR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KLAS</a:t>
            </a:r>
            <a:endParaRPr lang="ko-KR" alt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0" y="9181396"/>
            <a:ext cx="13208000" cy="527403"/>
          </a:xfrm>
          <a:prstGeom prst="rect">
            <a:avLst/>
          </a:prstGeom>
        </p:spPr>
        <p:txBody>
          <a:bodyPr/>
          <a:lstStyle/>
          <a:p>
            <a:pPr algn="ctr"/>
            <a:fld id="{50C35ADF-8AB5-49AA-80C6-F604FF91D1E5}" type="slidenum">
              <a:rPr lang="ko-KR" altLang="en-US" smtClean="0"/>
              <a:pPr algn="ctr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9095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그룹 28"/>
          <p:cNvGrpSpPr/>
          <p:nvPr/>
        </p:nvGrpSpPr>
        <p:grpSpPr>
          <a:xfrm>
            <a:off x="637297" y="1290621"/>
            <a:ext cx="7071603" cy="4684640"/>
            <a:chOff x="637297" y="1290621"/>
            <a:chExt cx="7071603" cy="468464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7297" y="1290621"/>
              <a:ext cx="7071603" cy="4684640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31784" y="1309980"/>
              <a:ext cx="1526315" cy="336878"/>
            </a:xfrm>
            <a:prstGeom prst="rect">
              <a:avLst/>
            </a:prstGeom>
          </p:spPr>
        </p:pic>
      </p:grpSp>
      <p:sp>
        <p:nvSpPr>
          <p:cNvPr id="15" name="제목 3"/>
          <p:cNvSpPr txBox="1">
            <a:spLocks/>
          </p:cNvSpPr>
          <p:nvPr/>
        </p:nvSpPr>
        <p:spPr>
          <a:xfrm>
            <a:off x="8962146" y="182381"/>
            <a:ext cx="4360153" cy="562994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algn="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 latinLnBrk="0">
              <a:lnSpc>
                <a:spcPct val="150000"/>
              </a:lnSpc>
            </a:pPr>
            <a:r>
              <a:rPr lang="en-US" altLang="ko-KR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altLang="ko-KR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nội</a:t>
            </a:r>
            <a:r>
              <a:rPr lang="en-US" altLang="ko-KR" sz="1800" b="1" dirty="0">
                <a:latin typeface="Arial" panose="020B0604020202020204" pitchFamily="34" charset="0"/>
                <a:cs typeface="Arial" panose="020B0604020202020204" pitchFamily="34" charset="0"/>
              </a:rPr>
              <a:t> dung </a:t>
            </a:r>
            <a:r>
              <a:rPr lang="en-US" altLang="ko-KR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trực</a:t>
            </a:r>
            <a:r>
              <a:rPr lang="en-US" altLang="ko-KR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tuyến</a:t>
            </a:r>
            <a:r>
              <a:rPr lang="en-US" altLang="ko-KR" sz="1800" b="1" dirty="0">
                <a:latin typeface="Arial" panose="020B0604020202020204" pitchFamily="34" charset="0"/>
                <a:cs typeface="Arial" panose="020B0604020202020204" pitchFamily="34" charset="0"/>
              </a:rPr>
              <a:t> E-learning </a:t>
            </a:r>
            <a:r>
              <a:rPr lang="en-US" altLang="ko-KR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altLang="ko-KR" sz="1800" b="1" dirty="0">
                <a:latin typeface="Arial" panose="020B0604020202020204" pitchFamily="34" charset="0"/>
                <a:cs typeface="Arial" panose="020B0604020202020204" pitchFamily="34" charset="0"/>
              </a:rPr>
              <a:t> KLAS</a:t>
            </a:r>
            <a:endParaRPr lang="ko-KR" alt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0" y="9181396"/>
            <a:ext cx="13208000" cy="527403"/>
          </a:xfrm>
          <a:prstGeom prst="rect">
            <a:avLst/>
          </a:prstGeom>
        </p:spPr>
        <p:txBody>
          <a:bodyPr/>
          <a:lstStyle/>
          <a:p>
            <a:pPr algn="ctr"/>
            <a:fld id="{50C35ADF-8AB5-49AA-80C6-F604FF91D1E5}" type="slidenum">
              <a:rPr lang="ko-KR" altLang="en-US" smtClean="0"/>
              <a:pPr algn="ctr"/>
              <a:t>2</a:t>
            </a:fld>
            <a:endParaRPr lang="ko-KR" altLang="en-US" dirty="0"/>
          </a:p>
        </p:txBody>
      </p:sp>
      <p:sp>
        <p:nvSpPr>
          <p:cNvPr id="17" name="TextBox 3"/>
          <p:cNvSpPr txBox="1">
            <a:spLocks noChangeArrowheads="1"/>
          </p:cNvSpPr>
          <p:nvPr/>
        </p:nvSpPr>
        <p:spPr bwMode="auto">
          <a:xfrm>
            <a:off x="220238" y="746561"/>
            <a:ext cx="7958562" cy="530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ko-KR" sz="2167" dirty="0" smtClean="0">
                <a:latin typeface="Arial" panose="020B0604020202020204" pitchFamily="34" charset="0"/>
                <a:ea typeface="휴먼모음T" panose="02030504000101010101" pitchFamily="18" charset="-127"/>
                <a:cs typeface="Arial" panose="020B0604020202020204" pitchFamily="34" charset="0"/>
              </a:rPr>
              <a:t>※ </a:t>
            </a:r>
            <a:r>
              <a:rPr lang="en-US" altLang="ko-KR" sz="2167" dirty="0" err="1" smtClean="0">
                <a:latin typeface="Arial" panose="020B0604020202020204" pitchFamily="34" charset="0"/>
                <a:ea typeface="휴먼모음T" panose="02030504000101010101" pitchFamily="18" charset="-127"/>
                <a:cs typeface="Arial" panose="020B0604020202020204" pitchFamily="34" charset="0"/>
              </a:rPr>
              <a:t>Liên</a:t>
            </a:r>
            <a:r>
              <a:rPr lang="en-US" altLang="ko-KR" sz="2167" dirty="0" smtClean="0">
                <a:latin typeface="Arial" panose="020B0604020202020204" pitchFamily="34" charset="0"/>
                <a:ea typeface="휴먼모음T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en-US" altLang="ko-KR" sz="2167" dirty="0" err="1" smtClean="0">
                <a:latin typeface="Arial" panose="020B0604020202020204" pitchFamily="34" charset="0"/>
                <a:ea typeface="휴먼모음T" panose="02030504000101010101" pitchFamily="18" charset="-127"/>
                <a:cs typeface="Arial" panose="020B0604020202020204" pitchFamily="34" charset="0"/>
              </a:rPr>
              <a:t>kết</a:t>
            </a:r>
            <a:r>
              <a:rPr lang="en-US" altLang="ko-KR" sz="2167" dirty="0" smtClean="0">
                <a:latin typeface="Arial" panose="020B0604020202020204" pitchFamily="34" charset="0"/>
                <a:ea typeface="휴먼모음T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en-US" altLang="ko-KR" sz="2167" dirty="0" err="1" smtClean="0">
                <a:latin typeface="Arial" panose="020B0604020202020204" pitchFamily="34" charset="0"/>
                <a:ea typeface="휴먼모음T" panose="02030504000101010101" pitchFamily="18" charset="-127"/>
                <a:cs typeface="Arial" panose="020B0604020202020204" pitchFamily="34" charset="0"/>
              </a:rPr>
              <a:t>trang</a:t>
            </a:r>
            <a:r>
              <a:rPr lang="en-US" altLang="ko-KR" sz="2167" dirty="0" smtClean="0">
                <a:latin typeface="Arial" panose="020B0604020202020204" pitchFamily="34" charset="0"/>
                <a:ea typeface="휴먼모음T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en-US" altLang="ko-KR" sz="2167" dirty="0" smtClean="0">
                <a:latin typeface="Arial" panose="020B0604020202020204" pitchFamily="34" charset="0"/>
                <a:ea typeface="휴먼모음T" panose="02030504000101010101" pitchFamily="18" charset="-127"/>
                <a:cs typeface="Arial" panose="020B0604020202020204" pitchFamily="34" charset="0"/>
              </a:rPr>
              <a:t>http</a:t>
            </a:r>
            <a:r>
              <a:rPr lang="en-US" altLang="ko-KR" sz="2167" dirty="0" smtClean="0">
                <a:latin typeface="Arial" panose="020B0604020202020204" pitchFamily="34" charset="0"/>
                <a:ea typeface="휴먼모음T" panose="02030504000101010101" pitchFamily="18" charset="-127"/>
                <a:cs typeface="Arial" panose="020B0604020202020204" pitchFamily="34" charset="0"/>
              </a:rPr>
              <a:t>://klas.kw.ac.kr </a:t>
            </a:r>
            <a:endParaRPr lang="en-US" altLang="ko-KR" sz="2167" dirty="0">
              <a:latin typeface="Arial" panose="020B0604020202020204" pitchFamily="34" charset="0"/>
              <a:ea typeface="휴먼모음T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549466" y="4709224"/>
            <a:ext cx="1222434" cy="88975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sp>
        <p:nvSpPr>
          <p:cNvPr id="20" name="직사각형 19"/>
          <p:cNvSpPr/>
          <p:nvPr/>
        </p:nvSpPr>
        <p:spPr>
          <a:xfrm>
            <a:off x="1685866" y="1290622"/>
            <a:ext cx="498534" cy="3236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sp>
        <p:nvSpPr>
          <p:cNvPr id="21" name="타원 20"/>
          <p:cNvSpPr/>
          <p:nvPr/>
        </p:nvSpPr>
        <p:spPr>
          <a:xfrm>
            <a:off x="2260600" y="1351807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1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1252" y="2063680"/>
            <a:ext cx="3400425" cy="207645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cxnSp>
        <p:nvCxnSpPr>
          <p:cNvPr id="8" name="직선 화살표 연결선 7"/>
          <p:cNvCxnSpPr/>
          <p:nvPr/>
        </p:nvCxnSpPr>
        <p:spPr>
          <a:xfrm flipV="1">
            <a:off x="3771900" y="4197783"/>
            <a:ext cx="369352" cy="51144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4533956" y="2663546"/>
            <a:ext cx="1612843" cy="3236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6891" y="6235700"/>
            <a:ext cx="475879" cy="321721"/>
          </a:xfrm>
          <a:prstGeom prst="rect">
            <a:avLst/>
          </a:prstGeom>
        </p:spPr>
      </p:pic>
      <p:grpSp>
        <p:nvGrpSpPr>
          <p:cNvPr id="13313" name="그룹 13312"/>
          <p:cNvGrpSpPr/>
          <p:nvPr/>
        </p:nvGrpSpPr>
        <p:grpSpPr>
          <a:xfrm>
            <a:off x="5825247" y="4508078"/>
            <a:ext cx="7035800" cy="4403485"/>
            <a:chOff x="5473700" y="4235689"/>
            <a:chExt cx="7035800" cy="4403485"/>
          </a:xfrm>
        </p:grpSpPr>
        <p:grpSp>
          <p:nvGrpSpPr>
            <p:cNvPr id="31" name="그룹 30"/>
            <p:cNvGrpSpPr/>
            <p:nvPr/>
          </p:nvGrpSpPr>
          <p:grpSpPr>
            <a:xfrm>
              <a:off x="5473700" y="4235689"/>
              <a:ext cx="7035800" cy="4403485"/>
              <a:chOff x="5473700" y="4235689"/>
              <a:chExt cx="7035800" cy="4403485"/>
            </a:xfrm>
          </p:grpSpPr>
          <p:pic>
            <p:nvPicPr>
              <p:cNvPr id="10" name="그림 9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473700" y="4247473"/>
                <a:ext cx="7035800" cy="4391701"/>
              </a:xfrm>
              <a:prstGeom prst="rect">
                <a:avLst/>
              </a:prstGeom>
            </p:spPr>
          </p:pic>
          <p:pic>
            <p:nvPicPr>
              <p:cNvPr id="30" name="그림 29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473700" y="4235689"/>
                <a:ext cx="3175000" cy="261068"/>
              </a:xfrm>
              <a:prstGeom prst="rect">
                <a:avLst/>
              </a:prstGeom>
            </p:spPr>
          </p:pic>
        </p:grpSp>
        <p:pic>
          <p:nvPicPr>
            <p:cNvPr id="13312" name="그림 13311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621068" y="4731009"/>
              <a:ext cx="2037531" cy="148966"/>
            </a:xfrm>
            <a:prstGeom prst="rect">
              <a:avLst/>
            </a:prstGeom>
          </p:spPr>
        </p:pic>
      </p:grpSp>
      <p:sp>
        <p:nvSpPr>
          <p:cNvPr id="25" name="TextBox 24"/>
          <p:cNvSpPr txBox="1"/>
          <p:nvPr/>
        </p:nvSpPr>
        <p:spPr>
          <a:xfrm>
            <a:off x="637297" y="6070820"/>
            <a:ext cx="609051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①             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Click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nút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sau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đây</a:t>
            </a:r>
            <a:endParaRPr lang="en-US" altLang="ko-K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② 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Click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[</a:t>
            </a:r>
            <a:r>
              <a:rPr lang="ko-KR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온라인 강의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]-[</a:t>
            </a:r>
            <a:r>
              <a:rPr lang="ko-KR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온라인 강의 컨텐츠 보기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  <a:endParaRPr lang="en-US" altLang="ko-K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③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Lựa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sẽ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endParaRPr lang="en-US" altLang="ko-K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r>
              <a:rPr lang="ko-KR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④            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Click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phần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보기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sau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đó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altLang="ko-K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endParaRPr lang="en-US" altLang="ko-K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9910380" y="4899724"/>
            <a:ext cx="2950667" cy="3236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00850" y="5000966"/>
            <a:ext cx="352172" cy="151398"/>
          </a:xfrm>
          <a:prstGeom prst="rect">
            <a:avLst/>
          </a:prstGeom>
        </p:spPr>
      </p:pic>
      <p:sp>
        <p:nvSpPr>
          <p:cNvPr id="44" name="타원 43"/>
          <p:cNvSpPr/>
          <p:nvPr/>
        </p:nvSpPr>
        <p:spPr>
          <a:xfrm>
            <a:off x="10884874" y="8344135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45" name="직사각형 44"/>
          <p:cNvSpPr/>
          <p:nvPr/>
        </p:nvSpPr>
        <p:spPr>
          <a:xfrm>
            <a:off x="6020536" y="7655994"/>
            <a:ext cx="6771539" cy="12554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sp>
        <p:nvSpPr>
          <p:cNvPr id="46" name="직사각형 45"/>
          <p:cNvSpPr/>
          <p:nvPr/>
        </p:nvSpPr>
        <p:spPr>
          <a:xfrm>
            <a:off x="11201400" y="8329925"/>
            <a:ext cx="352425" cy="28577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pic>
        <p:nvPicPr>
          <p:cNvPr id="13315" name="그림 133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5711" y="7672603"/>
            <a:ext cx="537059" cy="413122"/>
          </a:xfrm>
          <a:prstGeom prst="rect">
            <a:avLst/>
          </a:prstGeom>
        </p:spPr>
      </p:pic>
      <p:sp>
        <p:nvSpPr>
          <p:cNvPr id="22" name="타원 21"/>
          <p:cNvSpPr/>
          <p:nvPr/>
        </p:nvSpPr>
        <p:spPr>
          <a:xfrm>
            <a:off x="4196752" y="2696709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23" name="타원 22"/>
          <p:cNvSpPr/>
          <p:nvPr/>
        </p:nvSpPr>
        <p:spPr>
          <a:xfrm>
            <a:off x="9593426" y="4947990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13422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rtlCol="0" anchor="ctr"/>
      <a:lstStyle>
        <a:defPPr algn="ctr">
          <a:defRPr sz="2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13958</TotalTime>
  <Words>63</Words>
  <Application>Microsoft Office PowerPoint</Application>
  <PresentationFormat>사용자 지정</PresentationFormat>
  <Paragraphs>13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휴먼모음T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영남대학교 『 YUCC Commons』란?</dc:title>
  <dc:creator>자이닉스</dc:creator>
  <cp:lastModifiedBy>Sehun</cp:lastModifiedBy>
  <cp:revision>558</cp:revision>
  <cp:lastPrinted>2020-02-20T01:22:12Z</cp:lastPrinted>
  <dcterms:created xsi:type="dcterms:W3CDTF">2014-04-17T08:09:22Z</dcterms:created>
  <dcterms:modified xsi:type="dcterms:W3CDTF">2020-02-26T09:32:27Z</dcterms:modified>
</cp:coreProperties>
</file>