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omments/modernComment_105_0.xml" ContentType="application/vnd.ms-powerpoint.comment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875838" cy="9875838"/>
  <p:notesSz cx="9875838" cy="9875838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CCBC9ED7-C5FD-71F6-D8EB-7B858E87A6DA}" name="C1077" initials="" userId="S::C1077@vp365.me::e1772e00-96ff-443c-b891-709cb31e026f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69" d="100"/>
          <a:sy n="69" d="100"/>
        </p:scale>
        <p:origin x="9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8/10/relationships/authors" Target="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omments/modernComment_105_0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32F272D1-A4EF-4F50-A26E-49F260E92BB7}" authorId="{CCBC9ED7-C5FD-71F6-D8EB-7B858E87A6DA}" created="2023-10-26T02:49:58.219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0" sldId="261"/>
      <ac:picMk id="10" creationId="{00000000-0000-0000-0000-000000000000}"/>
    </ac:deMkLst>
    <p188:txBody>
      <a:bodyPr/>
      <a:lstStyle/>
      <a:p>
        <a:r>
          <a:rPr lang="ko-KR" altLang="en-US"/>
          <a:t>seoul@1stinjob.com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104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12" Type="http://schemas.microsoft.com/office/2018/10/relationships/comments" Target="../comments/modernComment_105_0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87552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6048" y="653796"/>
            <a:ext cx="4639151" cy="155448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0" y="1362456"/>
            <a:ext cx="1677924" cy="1728216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8890" y="3455861"/>
            <a:ext cx="8737092" cy="20574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A5515E-D5B3-8683-C09C-A7F16B1496DF}"/>
              </a:ext>
            </a:extLst>
          </p:cNvPr>
          <p:cNvSpPr txBox="1"/>
          <p:nvPr/>
        </p:nvSpPr>
        <p:spPr>
          <a:xfrm>
            <a:off x="3219189" y="2208276"/>
            <a:ext cx="26680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2024</a:t>
            </a:r>
            <a:endParaRPr lang="ko-KR" altLang="en-US" sz="600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87552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616" y="671084"/>
            <a:ext cx="8737092" cy="152704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5841" y="2452307"/>
            <a:ext cx="7836408" cy="146304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2661" y="3839480"/>
            <a:ext cx="6269498" cy="155448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02252" y="4936046"/>
            <a:ext cx="4617720" cy="1426464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34529" y="5850303"/>
            <a:ext cx="4617720" cy="1426464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56389" y="6788277"/>
            <a:ext cx="4805172" cy="1947672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5841" y="1903667"/>
            <a:ext cx="7836408" cy="201168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48179" y="7590663"/>
            <a:ext cx="890111" cy="1152144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901702" y="7590663"/>
            <a:ext cx="1100566" cy="1152144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676789" y="7440421"/>
            <a:ext cx="717144" cy="120716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87552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616" y="671084"/>
            <a:ext cx="8737092" cy="152704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1970" y="2083975"/>
            <a:ext cx="1620203" cy="1197864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11775" y="2083975"/>
            <a:ext cx="1620203" cy="1197864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84362" y="2043541"/>
            <a:ext cx="3115532" cy="1289304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0929" y="3356420"/>
            <a:ext cx="8431340" cy="1581912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4365" y="4941475"/>
            <a:ext cx="1953387" cy="1618488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79564" y="4455986"/>
            <a:ext cx="1062419" cy="1106424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65047" y="4941475"/>
            <a:ext cx="2084118" cy="1618488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70111" y="4455986"/>
            <a:ext cx="1062419" cy="1106424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627293" y="4941475"/>
            <a:ext cx="2346865" cy="1271016"/>
          </a:xfrm>
          <a:prstGeom prst="rect">
            <a:avLst/>
          </a:prstGeom>
        </p:spPr>
      </p:pic>
      <p:pic>
        <p:nvPicPr>
          <p:cNvPr id="14" name="Image 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69516" y="4455986"/>
            <a:ext cx="1062419" cy="1106424"/>
          </a:xfrm>
          <a:prstGeom prst="rect">
            <a:avLst/>
          </a:prstGeom>
        </p:spPr>
      </p:pic>
      <p:pic>
        <p:nvPicPr>
          <p:cNvPr id="15" name="Image 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744272" y="4767739"/>
            <a:ext cx="2346865" cy="1975104"/>
          </a:xfrm>
          <a:prstGeom prst="rect">
            <a:avLst/>
          </a:prstGeom>
        </p:spPr>
      </p:pic>
      <p:pic>
        <p:nvPicPr>
          <p:cNvPr id="16" name="Image 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377779" y="4455986"/>
            <a:ext cx="1062419" cy="1106424"/>
          </a:xfrm>
          <a:prstGeom prst="rect">
            <a:avLst/>
          </a:prstGeom>
        </p:spPr>
      </p:pic>
      <p:pic>
        <p:nvPicPr>
          <p:cNvPr id="17" name="Image 1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70929" y="7594235"/>
            <a:ext cx="4485275" cy="1225296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1ABECDF-E279-51E5-CB55-D9BD4C4AE75A}"/>
              </a:ext>
            </a:extLst>
          </p:cNvPr>
          <p:cNvSpPr txBox="1"/>
          <p:nvPr/>
        </p:nvSpPr>
        <p:spPr>
          <a:xfrm>
            <a:off x="2612327" y="2480153"/>
            <a:ext cx="16202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2024</a:t>
            </a:r>
            <a:r>
              <a:rPr lang="ko-KR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년 상시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87552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0333" y="647367"/>
            <a:ext cx="8737092" cy="152704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6555" y="2862644"/>
            <a:ext cx="2934938" cy="1271016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18931" y="2134981"/>
            <a:ext cx="1490186" cy="1179576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7280" y="4530709"/>
            <a:ext cx="1490186" cy="1179576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38923" y="5293376"/>
            <a:ext cx="2934938" cy="1271016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49440" y="4530709"/>
            <a:ext cx="1490186" cy="1179576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76029" y="7371636"/>
            <a:ext cx="2335863" cy="1298448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6616" y="4901613"/>
            <a:ext cx="2934938" cy="1271016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01282" y="7407354"/>
            <a:ext cx="5097923" cy="1225296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19917" y="7784116"/>
            <a:ext cx="7166753" cy="129844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" y="-117015"/>
            <a:ext cx="987552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478" y="198739"/>
            <a:ext cx="8737092" cy="1673352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03629" y="2027539"/>
            <a:ext cx="6526530" cy="13716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40168" y="5849731"/>
            <a:ext cx="6526530" cy="18288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84336" y="3769185"/>
            <a:ext cx="932974" cy="105156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10880" y="2990059"/>
            <a:ext cx="6823710" cy="2075688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10880" y="4324826"/>
            <a:ext cx="6823710" cy="1490472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58266" y="7786487"/>
            <a:ext cx="7151037" cy="1490472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86340" y="5086899"/>
            <a:ext cx="2184182" cy="127477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4A25B8C-4522-CC37-5C40-8D5FF0B7ACA8}"/>
              </a:ext>
            </a:extLst>
          </p:cNvPr>
          <p:cNvSpPr txBox="1"/>
          <p:nvPr/>
        </p:nvSpPr>
        <p:spPr>
          <a:xfrm>
            <a:off x="2449618" y="7463087"/>
            <a:ext cx="625023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dirty="0">
                <a:solidFill>
                  <a:schemeClr val="bg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A.</a:t>
            </a:r>
            <a:r>
              <a:rPr lang="ko-KR" altLang="en-US" sz="2200" dirty="0">
                <a:solidFill>
                  <a:schemeClr val="bg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서울시 중랑구 </a:t>
            </a:r>
            <a:r>
              <a:rPr lang="ko-KR" altLang="en-US" sz="2200" dirty="0" err="1">
                <a:solidFill>
                  <a:schemeClr val="bg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면목로</a:t>
            </a:r>
            <a:r>
              <a:rPr lang="en-US" altLang="ko-KR" sz="2200" dirty="0">
                <a:solidFill>
                  <a:schemeClr val="bg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481 </a:t>
            </a:r>
            <a:r>
              <a:rPr lang="ko-KR" altLang="en-US" sz="2200" dirty="0">
                <a:solidFill>
                  <a:schemeClr val="bg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오렌지타워 </a:t>
            </a:r>
            <a:r>
              <a:rPr lang="en-US" altLang="ko-KR" sz="2200" dirty="0">
                <a:solidFill>
                  <a:schemeClr val="bg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8</a:t>
            </a:r>
            <a:r>
              <a:rPr lang="ko-KR" altLang="en-US" sz="2200" dirty="0">
                <a:solidFill>
                  <a:schemeClr val="bg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층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0919E2E-9140-90FE-1AC3-8D8DED09753E}"/>
              </a:ext>
            </a:extLst>
          </p:cNvPr>
          <p:cNvSpPr txBox="1"/>
          <p:nvPr/>
        </p:nvSpPr>
        <p:spPr>
          <a:xfrm>
            <a:off x="3445753" y="5611087"/>
            <a:ext cx="5686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     </a:t>
            </a:r>
            <a:r>
              <a:rPr lang="ko-KR" altLang="en-US" dirty="0" err="1">
                <a:solidFill>
                  <a:schemeClr val="accent6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퍼스트인잡</a:t>
            </a:r>
            <a:r>
              <a:rPr lang="ko-KR" altLang="en-US" dirty="0">
                <a:solidFill>
                  <a:schemeClr val="accent6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 신청자에게는 </a:t>
            </a:r>
            <a:r>
              <a:rPr lang="ko-KR" altLang="en-US" dirty="0" err="1">
                <a:solidFill>
                  <a:schemeClr val="accent6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기프티콘이</a:t>
            </a:r>
            <a:r>
              <a:rPr lang="ko-KR" altLang="en-US" dirty="0">
                <a:solidFill>
                  <a:schemeClr val="accent6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  <a:r>
              <a:rPr lang="ko-KR" altLang="en-US" dirty="0" err="1">
                <a:solidFill>
                  <a:schemeClr val="accent6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나가쥬</a:t>
            </a:r>
            <a:r>
              <a:rPr lang="en-US" altLang="ko-KR" dirty="0">
                <a:solidFill>
                  <a:schemeClr val="accent6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~</a:t>
            </a:r>
            <a:endParaRPr lang="ko-KR" altLang="en-US" dirty="0">
              <a:solidFill>
                <a:schemeClr val="accent6">
                  <a:lumMod val="75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875520" cy="987552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505" y="745379"/>
            <a:ext cx="5100780" cy="1472184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8614" y="2011823"/>
            <a:ext cx="3525012" cy="1792224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58968" y="1132570"/>
            <a:ext cx="1961388" cy="1709928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5760" y="3688604"/>
            <a:ext cx="8737092" cy="1865376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05729" y="5487400"/>
            <a:ext cx="5733288" cy="1408176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58861" y="6548104"/>
            <a:ext cx="2042684" cy="1179576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50299" y="5099637"/>
            <a:ext cx="1484900" cy="1106424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52034" y="5461406"/>
            <a:ext cx="749742" cy="158703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C88250D-651E-9DCD-16DF-D4A8B9E31D94}"/>
              </a:ext>
            </a:extLst>
          </p:cNvPr>
          <p:cNvSpPr txBox="1"/>
          <p:nvPr/>
        </p:nvSpPr>
        <p:spPr>
          <a:xfrm>
            <a:off x="5648655" y="6914007"/>
            <a:ext cx="2655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effectLst/>
                <a:latin typeface="Malgun Gothic" panose="020B0503020000020004" pitchFamily="50" charset="-127"/>
                <a:ea typeface="Malgun Gothic" panose="020B0503020000020004" pitchFamily="50" charset="-127"/>
              </a:rPr>
              <a:t>seoul@1stinjob.com</a:t>
            </a:r>
            <a:endParaRPr lang="ko-KR" altLang="en-US" sz="2000" b="1" dirty="0">
              <a:solidFill>
                <a:schemeClr val="bg1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C0DC0CA-33F3-44F8-CDF4-1AA27376A245}"/>
              </a:ext>
            </a:extLst>
          </p:cNvPr>
          <p:cNvSpPr txBox="1"/>
          <p:nvPr/>
        </p:nvSpPr>
        <p:spPr>
          <a:xfrm>
            <a:off x="821388" y="6965013"/>
            <a:ext cx="292389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b="1" dirty="0" err="1">
                <a:solidFill>
                  <a:schemeClr val="bg1"/>
                </a:solidFill>
                <a:latin typeface="Malgun Gothic" panose="020B0503020000020004" pitchFamily="50" charset="-127"/>
                <a:ea typeface="Malgun Gothic" panose="020B0503020000020004" pitchFamily="50" charset="-127"/>
              </a:rPr>
              <a:t>퍼스트인잡</a:t>
            </a:r>
            <a:r>
              <a:rPr lang="ko-KR" altLang="en-US" b="1" dirty="0">
                <a:solidFill>
                  <a:schemeClr val="bg1"/>
                </a:solidFill>
                <a:latin typeface="Malgun Gothic" panose="020B0503020000020004" pitchFamily="50" charset="-127"/>
                <a:ea typeface="Malgun Gothic" panose="020B0503020000020004" pitchFamily="50" charset="-127"/>
              </a:rPr>
              <a:t> 서울북부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7F22113-3921-2690-A211-A15AD6688A9F}"/>
              </a:ext>
            </a:extLst>
          </p:cNvPr>
          <p:cNvSpPr txBox="1"/>
          <p:nvPr/>
        </p:nvSpPr>
        <p:spPr>
          <a:xfrm>
            <a:off x="1052187" y="8805042"/>
            <a:ext cx="75223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 err="1">
                <a:solidFill>
                  <a:schemeClr val="bg1">
                    <a:lumMod val="65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퍼스트인잡</a:t>
            </a:r>
            <a:r>
              <a:rPr lang="ko-KR" altLang="en-US" sz="4000" dirty="0">
                <a:solidFill>
                  <a:schemeClr val="bg1">
                    <a:lumMod val="65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ko-KR" altLang="en-US" sz="3200" dirty="0">
                <a:solidFill>
                  <a:schemeClr val="bg1">
                    <a:lumMod val="65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서울북부지사</a:t>
            </a:r>
          </a:p>
        </p:txBody>
      </p:sp>
    </p:spTree>
  </p:cSld>
  <p:clrMapOvr>
    <a:masterClrMapping/>
  </p:clrMapOvr>
  <p:extLst>
    <p:ext uri="{6950BFC3-D8DA-4A85-94F7-54DA5524770B}">
      <p188:commentRel xmlns:p188="http://schemas.microsoft.com/office/powerpoint/2018/8/main" xmlns="" r:id="rId12"/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34</Words>
  <Application>Microsoft Office PowerPoint</Application>
  <PresentationFormat>사용자 지정</PresentationFormat>
  <Paragraphs>13</Paragraphs>
  <Slides>6</Slides>
  <Notes>6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3" baseType="lpstr">
      <vt:lpstr>HY엽서M</vt:lpstr>
      <vt:lpstr>Malgun Gothic</vt:lpstr>
      <vt:lpstr>Malgun Gothic</vt:lpstr>
      <vt:lpstr>휴먼둥근헤드라인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mangoboard.net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서울사무소 카드뉴스</dc:title>
  <dc:subject>Presentation</dc:subject>
  <dc:creator>mangoboard.net_24217702</dc:creator>
  <cp:lastModifiedBy>kw</cp:lastModifiedBy>
  <cp:revision>3</cp:revision>
  <dcterms:created xsi:type="dcterms:W3CDTF">2023-02-23T02:55:40Z</dcterms:created>
  <dcterms:modified xsi:type="dcterms:W3CDTF">2024-02-19T05:41:09Z</dcterms:modified>
</cp:coreProperties>
</file>