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38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13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941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9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31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66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42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586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73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405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262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ikorea.go.kr/pt/main_en.pt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16098" y="1810329"/>
            <a:ext cx="9144000" cy="346582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err="1"/>
              <a:t>HiKorea</a:t>
            </a:r>
            <a:r>
              <a:rPr lang="en-US" altLang="zh-CN" b="1" dirty="0"/>
              <a:t>(www.hikorea.go.kr) </a:t>
            </a:r>
            <a:br>
              <a:rPr lang="en-US" altLang="zh-CN" b="1" dirty="0"/>
            </a:br>
            <a:r>
              <a:rPr lang="en-US" altLang="ko-KR" dirty="0"/>
              <a:t>How to apply online with </a:t>
            </a:r>
            <a:br>
              <a:rPr lang="en-US" altLang="ko-KR" dirty="0"/>
            </a:br>
            <a:r>
              <a:rPr lang="en-US" altLang="ko-KR" dirty="0"/>
              <a:t>e-Application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328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F571413-50BB-48D9-9B02-C732EDC2EF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1203" y="-13384"/>
            <a:ext cx="8840797" cy="687138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7" y="527539"/>
            <a:ext cx="3932237" cy="1213338"/>
          </a:xfrm>
        </p:spPr>
        <p:txBody>
          <a:bodyPr/>
          <a:lstStyle/>
          <a:p>
            <a:r>
              <a:rPr lang="en-US" altLang="zh-CN" dirty="0"/>
              <a:t>9.</a:t>
            </a:r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After verifying the personal information here, enter the personal information and enter the 'extension of visa' in [reason for application]. </a:t>
            </a:r>
          </a:p>
          <a:p>
            <a:endParaRPr lang="en-US" altLang="ko-KR" dirty="0"/>
          </a:p>
          <a:p>
            <a:r>
              <a:rPr lang="en-US" altLang="ko-KR" dirty="0"/>
              <a:t>After entering, scan the required documents and upload</a:t>
            </a:r>
          </a:p>
          <a:p>
            <a:endParaRPr lang="en-US" altLang="ko-KR" dirty="0"/>
          </a:p>
          <a:p>
            <a:r>
              <a:rPr lang="en-US" altLang="ko-KR" dirty="0"/>
              <a:t>After uploading, click the “apply” button</a:t>
            </a:r>
          </a:p>
          <a:p>
            <a:endParaRPr lang="en-US" altLang="ko-KR" dirty="0"/>
          </a:p>
          <a:p>
            <a:r>
              <a:rPr lang="en-US" altLang="ko-KR" dirty="0"/>
              <a:t>Application complete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213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BA4FB5-B91F-4501-BF7E-075301DB29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414" r="15051"/>
          <a:stretch/>
        </p:blipFill>
        <p:spPr>
          <a:xfrm>
            <a:off x="4254493" y="8878"/>
            <a:ext cx="7925677" cy="6841453"/>
          </a:xfrm>
          <a:prstGeom prst="rect">
            <a:avLst/>
          </a:prstGeom>
        </p:spPr>
      </p:pic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39788" y="49701"/>
            <a:ext cx="3932237" cy="1600200"/>
          </a:xfrm>
        </p:spPr>
        <p:txBody>
          <a:bodyPr/>
          <a:lstStyle/>
          <a:p>
            <a:r>
              <a:rPr lang="en-US" altLang="zh-CN" dirty="0"/>
              <a:t>1.</a:t>
            </a:r>
            <a:endParaRPr 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/>
              <a:t>Visit Hi Korea homepage</a:t>
            </a:r>
            <a:r>
              <a:rPr lang="zh-CN" altLang="en-US" dirty="0"/>
              <a:t>（</a:t>
            </a:r>
            <a:r>
              <a:rPr lang="en-US" dirty="0">
                <a:hlinkClick r:id="rId3"/>
              </a:rPr>
              <a:t>https://www.hikorea.go.kr/pt/main_en.pt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/>
              <a:t>Click “Join” to sign up</a:t>
            </a:r>
          </a:p>
          <a:p>
            <a:endParaRPr lang="en-US" dirty="0"/>
          </a:p>
          <a:p>
            <a:r>
              <a:rPr lang="zh-CN" altLang="en-US" dirty="0"/>
              <a:t>（</a:t>
            </a:r>
            <a:r>
              <a:rPr lang="en-US" altLang="ko-KR" dirty="0"/>
              <a:t>You can change the language on the site (English, Chinese, Korean)</a:t>
            </a:r>
            <a:r>
              <a:rPr lang="zh-CN" altLang="en-US" dirty="0"/>
              <a:t>）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300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F5407B0-85A3-41DA-ADC0-173D4C8B58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387840"/>
            <a:ext cx="7620000" cy="580059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26377"/>
            <a:ext cx="3932237" cy="1600200"/>
          </a:xfrm>
        </p:spPr>
        <p:txBody>
          <a:bodyPr/>
          <a:lstStyle/>
          <a:p>
            <a:r>
              <a:rPr lang="en-US" altLang="zh-CN" dirty="0"/>
              <a:t>2.</a:t>
            </a:r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ko-KR" dirty="0"/>
              <a:t>Agree the user agreement and privacy policy</a:t>
            </a:r>
            <a:endParaRPr lang="en-US" altLang="zh-CN" dirty="0"/>
          </a:p>
          <a:p>
            <a:endParaRPr lang="en-US" dirty="0"/>
          </a:p>
          <a:p>
            <a:r>
              <a:rPr lang="en-US" altLang="ko-KR" dirty="0"/>
              <a:t>Choose “Foreigners” in Private membership tab</a:t>
            </a:r>
          </a:p>
          <a:p>
            <a:endParaRPr lang="en-US" altLang="ko-KR" dirty="0"/>
          </a:p>
          <a:p>
            <a:r>
              <a:rPr lang="en-US" altLang="zh-CN" dirty="0"/>
              <a:t>Click ‘Join</a:t>
            </a:r>
            <a:r>
              <a:rPr lang="en-US" altLang="ko-KR" dirty="0"/>
              <a:t>’ </a:t>
            </a:r>
          </a:p>
        </p:txBody>
      </p:sp>
    </p:spTree>
    <p:extLst>
      <p:ext uri="{BB962C8B-B14F-4D97-AF65-F5344CB8AC3E}">
        <p14:creationId xmlns:p14="http://schemas.microsoft.com/office/powerpoint/2010/main" val="51229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DAB1654-EA2A-457E-A35B-47BB8CB085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5799" y="0"/>
            <a:ext cx="8306201" cy="669187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95654"/>
            <a:ext cx="3932237" cy="1248508"/>
          </a:xfrm>
        </p:spPr>
        <p:txBody>
          <a:bodyPr/>
          <a:lstStyle/>
          <a:p>
            <a:r>
              <a:rPr lang="en-US" altLang="zh-CN" dirty="0"/>
              <a:t>3.</a:t>
            </a:r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ko-KR" dirty="0"/>
              <a:t>Enter Foreigner registration number</a:t>
            </a:r>
            <a:r>
              <a:rPr lang="en-US" altLang="zh-CN" dirty="0"/>
              <a:t>, Name(</a:t>
            </a:r>
            <a:r>
              <a:rPr lang="en-US" altLang="ko-KR" dirty="0"/>
              <a:t>Same as alien registration card) and confirm input</a:t>
            </a:r>
            <a:endParaRPr lang="en-US" dirty="0"/>
          </a:p>
          <a:p>
            <a:r>
              <a:rPr lang="zh-CN" altLang="en-US" dirty="0"/>
              <a:t>（</a:t>
            </a:r>
            <a:r>
              <a:rPr lang="en-US" altLang="ko-KR" dirty="0"/>
              <a:t>No need to certify through public I-PIN</a:t>
            </a:r>
            <a:r>
              <a:rPr lang="zh-CN" altLang="en-US" dirty="0"/>
              <a:t>） </a:t>
            </a:r>
            <a:endParaRPr lang="en-US" altLang="zh-CN" dirty="0"/>
          </a:p>
          <a:p>
            <a:endParaRPr lang="en-US" dirty="0"/>
          </a:p>
          <a:p>
            <a:r>
              <a:rPr lang="en-US" dirty="0"/>
              <a:t>Click “confirm” </a:t>
            </a:r>
          </a:p>
        </p:txBody>
      </p:sp>
    </p:spTree>
    <p:extLst>
      <p:ext uri="{BB962C8B-B14F-4D97-AF65-F5344CB8AC3E}">
        <p14:creationId xmlns:p14="http://schemas.microsoft.com/office/powerpoint/2010/main" val="3196557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내용 개체 틀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9" r="22410"/>
          <a:stretch/>
        </p:blipFill>
        <p:spPr>
          <a:xfrm>
            <a:off x="4545376" y="-39549"/>
            <a:ext cx="7634796" cy="6896172"/>
          </a:xfr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143283"/>
            <a:ext cx="3932237" cy="1600200"/>
          </a:xfrm>
        </p:spPr>
        <p:txBody>
          <a:bodyPr/>
          <a:lstStyle/>
          <a:p>
            <a:r>
              <a:rPr lang="en-US" altLang="zh-CN" dirty="0"/>
              <a:t>4.</a:t>
            </a:r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ko-KR" dirty="0"/>
              <a:t>Create username, and click ‘verify’</a:t>
            </a:r>
            <a:r>
              <a:rPr lang="zh-CN" altLang="en-US" dirty="0"/>
              <a:t> </a:t>
            </a:r>
            <a:endParaRPr lang="en-US" altLang="zh-CN" dirty="0"/>
          </a:p>
          <a:p>
            <a:endParaRPr lang="en-US" dirty="0"/>
          </a:p>
          <a:p>
            <a:r>
              <a:rPr lang="en-US" altLang="ko-KR" dirty="0"/>
              <a:t>Create password</a:t>
            </a:r>
            <a:r>
              <a:rPr lang="ko-KR" altLang="en-US" dirty="0"/>
              <a:t> </a:t>
            </a:r>
            <a:r>
              <a:rPr lang="en-US" altLang="ko-KR" dirty="0"/>
              <a:t>(Combination of text and numbers, 10-15 letters)</a:t>
            </a:r>
            <a:endParaRPr lang="en-US" altLang="zh-CN" dirty="0"/>
          </a:p>
          <a:p>
            <a:endParaRPr lang="en-US" dirty="0"/>
          </a:p>
          <a:p>
            <a:r>
              <a:rPr lang="en-US" altLang="zh-CN" dirty="0"/>
              <a:t>After verifying, enter email and contact number</a:t>
            </a:r>
          </a:p>
          <a:p>
            <a:endParaRPr lang="en-US" altLang="zh-CN" dirty="0"/>
          </a:p>
          <a:p>
            <a:r>
              <a:rPr lang="en-US" altLang="ko-KR" dirty="0"/>
              <a:t>Click the green button for next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915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45FC51-013E-4E73-8432-95B58B70C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2310" y="0"/>
            <a:ext cx="7931565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256042"/>
            <a:ext cx="3112840" cy="3811588"/>
          </a:xfrm>
        </p:spPr>
        <p:txBody>
          <a:bodyPr/>
          <a:lstStyle/>
          <a:p>
            <a:r>
              <a:rPr lang="en-US" altLang="ko-KR" dirty="0"/>
              <a:t>After signing up, click ‘login’ at the top of the page</a:t>
            </a:r>
          </a:p>
          <a:p>
            <a:endParaRPr lang="en-US" dirty="0"/>
          </a:p>
          <a:p>
            <a:r>
              <a:rPr lang="en-US" altLang="ko-KR" dirty="0"/>
              <a:t>After logging in, click E-Application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C7F961A-94E2-49BB-9515-6D27C0E0C4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554"/>
          <a:stretch/>
        </p:blipFill>
        <p:spPr>
          <a:xfrm>
            <a:off x="4273590" y="860962"/>
            <a:ext cx="7931565" cy="599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60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2C2E0DD-C860-4A7E-AA09-CD735D7DFF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65181" y="0"/>
            <a:ext cx="8942553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</a:t>
            </a:r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277208"/>
            <a:ext cx="2425393" cy="3811588"/>
          </a:xfrm>
        </p:spPr>
        <p:txBody>
          <a:bodyPr/>
          <a:lstStyle/>
          <a:p>
            <a:r>
              <a:rPr lang="en-US" dirty="0"/>
              <a:t>After clicking “e-application” go to this page</a:t>
            </a:r>
          </a:p>
          <a:p>
            <a:endParaRPr lang="en-US" dirty="0"/>
          </a:p>
          <a:p>
            <a:r>
              <a:rPr lang="en-US" dirty="0"/>
              <a:t>Click the icon next to “Extension of stay for registered foreigners”</a:t>
            </a:r>
          </a:p>
        </p:txBody>
      </p:sp>
    </p:spTree>
    <p:extLst>
      <p:ext uri="{BB962C8B-B14F-4D97-AF65-F5344CB8AC3E}">
        <p14:creationId xmlns:p14="http://schemas.microsoft.com/office/powerpoint/2010/main" val="400607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534621"/>
            <a:ext cx="3932237" cy="905608"/>
          </a:xfrm>
        </p:spPr>
        <p:txBody>
          <a:bodyPr/>
          <a:lstStyle/>
          <a:p>
            <a:r>
              <a:rPr lang="en-US" altLang="zh-CN" dirty="0"/>
              <a:t>7.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434" y="312942"/>
            <a:ext cx="6172200" cy="3092529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Install the required security programs as shown in the picture</a:t>
            </a:r>
            <a:endParaRPr 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479" y="2429891"/>
            <a:ext cx="4787535" cy="322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86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C386A82-E4FB-497F-8522-358413DF82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0970" y="0"/>
            <a:ext cx="9498013" cy="670322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</a:t>
            </a:r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839916"/>
            <a:ext cx="2982403" cy="1987061"/>
          </a:xfrm>
        </p:spPr>
        <p:txBody>
          <a:bodyPr/>
          <a:lstStyle/>
          <a:p>
            <a:r>
              <a:rPr lang="en-US" altLang="zh-CN" dirty="0"/>
              <a:t>Click green button to proceed to next step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6666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</TotalTime>
  <Words>270</Words>
  <Application>Microsoft Office PowerPoint</Application>
  <PresentationFormat>와이드스크린</PresentationFormat>
  <Paragraphs>45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맑은 고딕</vt:lpstr>
      <vt:lpstr>Arial</vt:lpstr>
      <vt:lpstr>Calibri</vt:lpstr>
      <vt:lpstr>Calibri Light</vt:lpstr>
      <vt:lpstr>Office 테마</vt:lpstr>
      <vt:lpstr>HiKorea(www.hikorea.go.kr)  How to apply online with  e-Application</vt:lpstr>
      <vt:lpstr>1.</vt:lpstr>
      <vt:lpstr>2.</vt:lpstr>
      <vt:lpstr>3.</vt:lpstr>
      <vt:lpstr>4.</vt:lpstr>
      <vt:lpstr>5.</vt:lpstr>
      <vt:lpstr>6.</vt:lpstr>
      <vt:lpstr>7.</vt:lpstr>
      <vt:lpstr>8.</vt:lpstr>
      <vt:lpstr>9.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如何在线上延签</dc:title>
  <dc:creator>Windows 사용자</dc:creator>
  <cp:lastModifiedBy>kw</cp:lastModifiedBy>
  <cp:revision>20</cp:revision>
  <dcterms:created xsi:type="dcterms:W3CDTF">2020-03-16T07:12:03Z</dcterms:created>
  <dcterms:modified xsi:type="dcterms:W3CDTF">2020-09-07T10:08:08Z</dcterms:modified>
</cp:coreProperties>
</file>